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428" r:id="rId5"/>
    <p:sldId id="436" r:id="rId6"/>
    <p:sldId id="4545" r:id="rId7"/>
  </p:sldIdLst>
  <p:sldSz cx="12204700" cy="6859588"/>
  <p:notesSz cx="6775450" cy="9906000"/>
  <p:custDataLst>
    <p:tags r:id="rId10"/>
  </p:custDataLst>
  <p:defaultTextStyle>
    <a:defPPr>
      <a:defRPr lang="de-DE"/>
    </a:defPPr>
    <a:lvl1pPr marL="0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0042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0084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30126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40168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50210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60252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70294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80336" algn="l" defTabSz="122008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orient="horz" pos="3680" userDrawn="1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pos="238" userDrawn="1">
          <p15:clr>
            <a:srgbClr val="A4A3A4"/>
          </p15:clr>
        </p15:guide>
        <p15:guide id="5" pos="7450" userDrawn="1">
          <p15:clr>
            <a:srgbClr val="A4A3A4"/>
          </p15:clr>
        </p15:guide>
        <p15:guide id="6" pos="4570">
          <p15:clr>
            <a:srgbClr val="A4A3A4"/>
          </p15:clr>
        </p15:guide>
        <p15:guide id="7" pos="47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7" userDrawn="1">
          <p15:clr>
            <a:srgbClr val="A4A3A4"/>
          </p15:clr>
        </p15:guide>
        <p15:guide id="2" orient="horz" pos="2948" userDrawn="1">
          <p15:clr>
            <a:srgbClr val="A4A3A4"/>
          </p15:clr>
        </p15:guide>
        <p15:guide id="3" orient="horz" pos="5798" userDrawn="1">
          <p15:clr>
            <a:srgbClr val="A4A3A4"/>
          </p15:clr>
        </p15:guide>
        <p15:guide id="4" pos="4039" userDrawn="1">
          <p15:clr>
            <a:srgbClr val="A4A3A4"/>
          </p15:clr>
        </p15:guide>
        <p15:guide id="5" pos="25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57D8C2-20E1-4536-9CA2-8C09C6BDE3AA}" v="8" dt="2022-03-30T14:53:03.377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69" y="82"/>
      </p:cViewPr>
      <p:guideLst>
        <p:guide orient="horz" pos="255"/>
        <p:guide orient="horz" pos="3680"/>
        <p:guide orient="horz" pos="1071"/>
        <p:guide pos="238"/>
        <p:guide pos="7450"/>
        <p:guide pos="4570"/>
        <p:guide pos="477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467"/>
        <p:guide orient="horz" pos="2948"/>
        <p:guide orient="horz" pos="5798"/>
        <p:guide pos="4039"/>
        <p:guide pos="25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atarkin" userId="c00de98a-5556-4b40-9694-42ed694f6e6c" providerId="ADAL" clId="{6557D8C2-20E1-4536-9CA2-8C09C6BDE3AA}"/>
    <pc:docChg chg="undo custSel delSld modSld">
      <pc:chgData name="Igor Tatarkin" userId="c00de98a-5556-4b40-9694-42ed694f6e6c" providerId="ADAL" clId="{6557D8C2-20E1-4536-9CA2-8C09C6BDE3AA}" dt="2022-03-30T14:53:44.925" v="124" actId="14734"/>
      <pc:docMkLst>
        <pc:docMk/>
      </pc:docMkLst>
      <pc:sldChg chg="del">
        <pc:chgData name="Igor Tatarkin" userId="c00de98a-5556-4b40-9694-42ed694f6e6c" providerId="ADAL" clId="{6557D8C2-20E1-4536-9CA2-8C09C6BDE3AA}" dt="2022-03-30T14:41:43.306" v="1" actId="47"/>
        <pc:sldMkLst>
          <pc:docMk/>
          <pc:sldMk cId="1881928634" sldId="296"/>
        </pc:sldMkLst>
      </pc:sldChg>
      <pc:sldChg chg="del">
        <pc:chgData name="Igor Tatarkin" userId="c00de98a-5556-4b40-9694-42ed694f6e6c" providerId="ADAL" clId="{6557D8C2-20E1-4536-9CA2-8C09C6BDE3AA}" dt="2022-03-30T14:42:28.261" v="2" actId="47"/>
        <pc:sldMkLst>
          <pc:docMk/>
          <pc:sldMk cId="18014902" sldId="330"/>
        </pc:sldMkLst>
      </pc:sldChg>
      <pc:sldChg chg="del">
        <pc:chgData name="Igor Tatarkin" userId="c00de98a-5556-4b40-9694-42ed694f6e6c" providerId="ADAL" clId="{6557D8C2-20E1-4536-9CA2-8C09C6BDE3AA}" dt="2022-03-30T14:41:41.853" v="0" actId="47"/>
        <pc:sldMkLst>
          <pc:docMk/>
          <pc:sldMk cId="1070795341" sldId="427"/>
        </pc:sldMkLst>
      </pc:sldChg>
      <pc:sldChg chg="del">
        <pc:chgData name="Igor Tatarkin" userId="c00de98a-5556-4b40-9694-42ed694f6e6c" providerId="ADAL" clId="{6557D8C2-20E1-4536-9CA2-8C09C6BDE3AA}" dt="2022-03-30T14:42:57.863" v="4" actId="47"/>
        <pc:sldMkLst>
          <pc:docMk/>
          <pc:sldMk cId="1547241807" sldId="837"/>
        </pc:sldMkLst>
      </pc:sldChg>
      <pc:sldChg chg="del">
        <pc:chgData name="Igor Tatarkin" userId="c00de98a-5556-4b40-9694-42ed694f6e6c" providerId="ADAL" clId="{6557D8C2-20E1-4536-9CA2-8C09C6BDE3AA}" dt="2022-03-30T14:42:29.128" v="3" actId="47"/>
        <pc:sldMkLst>
          <pc:docMk/>
          <pc:sldMk cId="464419817" sldId="850"/>
        </pc:sldMkLst>
      </pc:sldChg>
      <pc:sldChg chg="delSp modSp del mod">
        <pc:chgData name="Igor Tatarkin" userId="c00de98a-5556-4b40-9694-42ed694f6e6c" providerId="ADAL" clId="{6557D8C2-20E1-4536-9CA2-8C09C6BDE3AA}" dt="2022-03-30T14:52:03.243" v="93" actId="47"/>
        <pc:sldMkLst>
          <pc:docMk/>
          <pc:sldMk cId="3851739679" sldId="936"/>
        </pc:sldMkLst>
        <pc:spChg chg="del">
          <ac:chgData name="Igor Tatarkin" userId="c00de98a-5556-4b40-9694-42ed694f6e6c" providerId="ADAL" clId="{6557D8C2-20E1-4536-9CA2-8C09C6BDE3AA}" dt="2022-03-30T14:51:44.518" v="90" actId="478"/>
          <ac:spMkLst>
            <pc:docMk/>
            <pc:sldMk cId="3851739679" sldId="936"/>
            <ac:spMk id="2" creationId="{6E0AF68A-A8FD-4167-A269-A60947606FFE}"/>
          </ac:spMkLst>
        </pc:spChg>
        <pc:spChg chg="mod">
          <ac:chgData name="Igor Tatarkin" userId="c00de98a-5556-4b40-9694-42ed694f6e6c" providerId="ADAL" clId="{6557D8C2-20E1-4536-9CA2-8C09C6BDE3AA}" dt="2022-03-30T14:51:55.211" v="92" actId="6549"/>
          <ac:spMkLst>
            <pc:docMk/>
            <pc:sldMk cId="3851739679" sldId="936"/>
            <ac:spMk id="140" creationId="{8948DEF5-92DD-48AE-9D1F-8378591DB982}"/>
          </ac:spMkLst>
        </pc:spChg>
        <pc:spChg chg="del">
          <ac:chgData name="Igor Tatarkin" userId="c00de98a-5556-4b40-9694-42ed694f6e6c" providerId="ADAL" clId="{6557D8C2-20E1-4536-9CA2-8C09C6BDE3AA}" dt="2022-03-30T14:51:44.518" v="90" actId="478"/>
          <ac:spMkLst>
            <pc:docMk/>
            <pc:sldMk cId="3851739679" sldId="936"/>
            <ac:spMk id="166" creationId="{EE86E9AA-D281-4606-BAC2-F2A45B876CEF}"/>
          </ac:spMkLst>
        </pc:spChg>
        <pc:spChg chg="del">
          <ac:chgData name="Igor Tatarkin" userId="c00de98a-5556-4b40-9694-42ed694f6e6c" providerId="ADAL" clId="{6557D8C2-20E1-4536-9CA2-8C09C6BDE3AA}" dt="2022-03-30T14:51:44.518" v="90" actId="478"/>
          <ac:spMkLst>
            <pc:docMk/>
            <pc:sldMk cId="3851739679" sldId="936"/>
            <ac:spMk id="167" creationId="{4758FAFE-B3F6-426F-A70B-68ADE6401FB2}"/>
          </ac:spMkLst>
        </pc:spChg>
        <pc:picChg chg="del">
          <ac:chgData name="Igor Tatarkin" userId="c00de98a-5556-4b40-9694-42ed694f6e6c" providerId="ADAL" clId="{6557D8C2-20E1-4536-9CA2-8C09C6BDE3AA}" dt="2022-03-30T14:51:44.518" v="90" actId="478"/>
          <ac:picMkLst>
            <pc:docMk/>
            <pc:sldMk cId="3851739679" sldId="936"/>
            <ac:picMk id="3" creationId="{42463A6C-BD8D-4C76-8123-62D693209407}"/>
          </ac:picMkLst>
        </pc:picChg>
        <pc:picChg chg="del">
          <ac:chgData name="Igor Tatarkin" userId="c00de98a-5556-4b40-9694-42ed694f6e6c" providerId="ADAL" clId="{6557D8C2-20E1-4536-9CA2-8C09C6BDE3AA}" dt="2022-03-30T14:51:46.807" v="91" actId="478"/>
          <ac:picMkLst>
            <pc:docMk/>
            <pc:sldMk cId="3851739679" sldId="936"/>
            <ac:picMk id="7" creationId="{13995F4A-A092-4026-8685-4CE544705EFE}"/>
          </ac:picMkLst>
        </pc:picChg>
      </pc:sldChg>
      <pc:sldChg chg="del">
        <pc:chgData name="Igor Tatarkin" userId="c00de98a-5556-4b40-9694-42ed694f6e6c" providerId="ADAL" clId="{6557D8C2-20E1-4536-9CA2-8C09C6BDE3AA}" dt="2022-03-30T14:43:33.853" v="5" actId="47"/>
        <pc:sldMkLst>
          <pc:docMk/>
          <pc:sldMk cId="409460964" sldId="4542"/>
        </pc:sldMkLst>
      </pc:sldChg>
      <pc:sldChg chg="delSp del mod">
        <pc:chgData name="Igor Tatarkin" userId="c00de98a-5556-4b40-9694-42ed694f6e6c" providerId="ADAL" clId="{6557D8C2-20E1-4536-9CA2-8C09C6BDE3AA}" dt="2022-03-30T14:43:41.266" v="7" actId="47"/>
        <pc:sldMkLst>
          <pc:docMk/>
          <pc:sldMk cId="580481537" sldId="4543"/>
        </pc:sldMkLst>
        <pc:picChg chg="del">
          <ac:chgData name="Igor Tatarkin" userId="c00de98a-5556-4b40-9694-42ed694f6e6c" providerId="ADAL" clId="{6557D8C2-20E1-4536-9CA2-8C09C6BDE3AA}" dt="2022-03-30T14:43:38.488" v="6" actId="478"/>
          <ac:picMkLst>
            <pc:docMk/>
            <pc:sldMk cId="580481537" sldId="4543"/>
            <ac:picMk id="5" creationId="{D2F8A8BF-1C54-4840-9640-5B79D3E20A84}"/>
          </ac:picMkLst>
        </pc:picChg>
      </pc:sldChg>
      <pc:sldChg chg="del">
        <pc:chgData name="Igor Tatarkin" userId="c00de98a-5556-4b40-9694-42ed694f6e6c" providerId="ADAL" clId="{6557D8C2-20E1-4536-9CA2-8C09C6BDE3AA}" dt="2022-03-30T14:52:10.894" v="94" actId="47"/>
        <pc:sldMkLst>
          <pc:docMk/>
          <pc:sldMk cId="3038884505" sldId="4544"/>
        </pc:sldMkLst>
      </pc:sldChg>
      <pc:sldChg chg="addSp delSp modSp mod">
        <pc:chgData name="Igor Tatarkin" userId="c00de98a-5556-4b40-9694-42ed694f6e6c" providerId="ADAL" clId="{6557D8C2-20E1-4536-9CA2-8C09C6BDE3AA}" dt="2022-03-30T14:53:44.925" v="124" actId="14734"/>
        <pc:sldMkLst>
          <pc:docMk/>
          <pc:sldMk cId="3545062495" sldId="4545"/>
        </pc:sldMkLst>
        <pc:spChg chg="add del">
          <ac:chgData name="Igor Tatarkin" userId="c00de98a-5556-4b40-9694-42ed694f6e6c" providerId="ADAL" clId="{6557D8C2-20E1-4536-9CA2-8C09C6BDE3AA}" dt="2022-03-30T14:49:39.912" v="74" actId="22"/>
          <ac:spMkLst>
            <pc:docMk/>
            <pc:sldMk cId="3545062495" sldId="4545"/>
            <ac:spMk id="18" creationId="{7037B546-4CF5-416D-BC1C-4C43A14F437D}"/>
          </ac:spMkLst>
        </pc:spChg>
        <pc:spChg chg="add mod">
          <ac:chgData name="Igor Tatarkin" userId="c00de98a-5556-4b40-9694-42ed694f6e6c" providerId="ADAL" clId="{6557D8C2-20E1-4536-9CA2-8C09C6BDE3AA}" dt="2022-03-30T14:53:36.689" v="123" actId="20577"/>
          <ac:spMkLst>
            <pc:docMk/>
            <pc:sldMk cId="3545062495" sldId="4545"/>
            <ac:spMk id="19" creationId="{CA129C9E-503A-4D44-BED3-A9897EB9124A}"/>
          </ac:spMkLst>
        </pc:spChg>
        <pc:spChg chg="add mod">
          <ac:chgData name="Igor Tatarkin" userId="c00de98a-5556-4b40-9694-42ed694f6e6c" providerId="ADAL" clId="{6557D8C2-20E1-4536-9CA2-8C09C6BDE3AA}" dt="2022-03-30T14:52:54.920" v="102" actId="1076"/>
          <ac:spMkLst>
            <pc:docMk/>
            <pc:sldMk cId="3545062495" sldId="4545"/>
            <ac:spMk id="21" creationId="{BD48F27F-4B81-4EE5-8C76-E2E9FB952FEF}"/>
          </ac:spMkLst>
        </pc:spChg>
        <pc:spChg chg="add mod">
          <ac:chgData name="Igor Tatarkin" userId="c00de98a-5556-4b40-9694-42ed694f6e6c" providerId="ADAL" clId="{6557D8C2-20E1-4536-9CA2-8C09C6BDE3AA}" dt="2022-03-30T14:53:01.675" v="104" actId="1076"/>
          <ac:spMkLst>
            <pc:docMk/>
            <pc:sldMk cId="3545062495" sldId="4545"/>
            <ac:spMk id="22" creationId="{D37E32B4-5AC4-4987-8118-4D99C5F7E934}"/>
          </ac:spMkLst>
        </pc:spChg>
        <pc:spChg chg="add mod">
          <ac:chgData name="Igor Tatarkin" userId="c00de98a-5556-4b40-9694-42ed694f6e6c" providerId="ADAL" clId="{6557D8C2-20E1-4536-9CA2-8C09C6BDE3AA}" dt="2022-03-30T14:53:07.109" v="106" actId="1076"/>
          <ac:spMkLst>
            <pc:docMk/>
            <pc:sldMk cId="3545062495" sldId="4545"/>
            <ac:spMk id="23" creationId="{376CB2AC-C497-4E2F-8B7E-1C8E3A2625AD}"/>
          </ac:spMkLst>
        </pc:spChg>
        <pc:graphicFrameChg chg="add mod modGraphic">
          <ac:chgData name="Igor Tatarkin" userId="c00de98a-5556-4b40-9694-42ed694f6e6c" providerId="ADAL" clId="{6557D8C2-20E1-4536-9CA2-8C09C6BDE3AA}" dt="2022-03-30T14:53:44.925" v="124" actId="14734"/>
          <ac:graphicFrameMkLst>
            <pc:docMk/>
            <pc:sldMk cId="3545062495" sldId="4545"/>
            <ac:graphicFrameMk id="5" creationId="{2202C584-1551-49BC-B26B-F3A9728394A9}"/>
          </ac:graphicFrameMkLst>
        </pc:graphicFrameChg>
        <pc:graphicFrameChg chg="mod">
          <ac:chgData name="Igor Tatarkin" userId="c00de98a-5556-4b40-9694-42ed694f6e6c" providerId="ADAL" clId="{6557D8C2-20E1-4536-9CA2-8C09C6BDE3AA}" dt="2022-03-30T14:49:05.998" v="70" actId="1076"/>
          <ac:graphicFrameMkLst>
            <pc:docMk/>
            <pc:sldMk cId="3545062495" sldId="4545"/>
            <ac:graphicFrameMk id="14" creationId="{E57B2035-DFB9-43E6-9E48-74DD95BA793C}"/>
          </ac:graphicFrameMkLst>
        </pc:graphicFrameChg>
        <pc:graphicFrameChg chg="mod">
          <ac:chgData name="Igor Tatarkin" userId="c00de98a-5556-4b40-9694-42ed694f6e6c" providerId="ADAL" clId="{6557D8C2-20E1-4536-9CA2-8C09C6BDE3AA}" dt="2022-03-30T14:49:14.669" v="71" actId="1076"/>
          <ac:graphicFrameMkLst>
            <pc:docMk/>
            <pc:sldMk cId="3545062495" sldId="4545"/>
            <ac:graphicFrameMk id="15" creationId="{CA723541-5D01-47A7-8A8A-37AB6277C0F4}"/>
          </ac:graphicFrameMkLst>
        </pc:graphicFrameChg>
        <pc:graphicFrameChg chg="mod">
          <ac:chgData name="Igor Tatarkin" userId="c00de98a-5556-4b40-9694-42ed694f6e6c" providerId="ADAL" clId="{6557D8C2-20E1-4536-9CA2-8C09C6BDE3AA}" dt="2022-03-30T14:49:18.426" v="72" actId="1076"/>
          <ac:graphicFrameMkLst>
            <pc:docMk/>
            <pc:sldMk cId="3545062495" sldId="4545"/>
            <ac:graphicFrameMk id="16" creationId="{E988C369-CDAA-4E87-94E0-7720D40A0233}"/>
          </ac:graphicFrameMkLst>
        </pc:graphicFrameChg>
        <pc:graphicFrameChg chg="mod modGraphic">
          <ac:chgData name="Igor Tatarkin" userId="c00de98a-5556-4b40-9694-42ed694f6e6c" providerId="ADAL" clId="{6557D8C2-20E1-4536-9CA2-8C09C6BDE3AA}" dt="2022-03-30T14:48:08.089" v="53" actId="14100"/>
          <ac:graphicFrameMkLst>
            <pc:docMk/>
            <pc:sldMk cId="3545062495" sldId="4545"/>
            <ac:graphicFrameMk id="17" creationId="{3D6067EA-02B1-422E-AF80-5A5CE1018EB9}"/>
          </ac:graphicFrameMkLst>
        </pc:graphicFrameChg>
        <pc:picChg chg="add mod ord">
          <ac:chgData name="Igor Tatarkin" userId="c00de98a-5556-4b40-9694-42ed694f6e6c" providerId="ADAL" clId="{6557D8C2-20E1-4536-9CA2-8C09C6BDE3AA}" dt="2022-03-30T14:48:41.271" v="65" actId="167"/>
          <ac:picMkLst>
            <pc:docMk/>
            <pc:sldMk cId="3545062495" sldId="4545"/>
            <ac:picMk id="2" creationId="{C2175723-EC25-476A-BF1E-C205DF3C1D5A}"/>
          </ac:picMkLst>
        </pc:picChg>
        <pc:picChg chg="add mod">
          <ac:chgData name="Igor Tatarkin" userId="c00de98a-5556-4b40-9694-42ed694f6e6c" providerId="ADAL" clId="{6557D8C2-20E1-4536-9CA2-8C09C6BDE3AA}" dt="2022-03-30T14:48:51.242" v="68" actId="14100"/>
          <ac:picMkLst>
            <pc:docMk/>
            <pc:sldMk cId="3545062495" sldId="4545"/>
            <ac:picMk id="6" creationId="{1EBE1551-E528-48A9-9514-FE6F42366CD1}"/>
          </ac:picMkLst>
        </pc:picChg>
        <pc:picChg chg="mod">
          <ac:chgData name="Igor Tatarkin" userId="c00de98a-5556-4b40-9694-42ed694f6e6c" providerId="ADAL" clId="{6557D8C2-20E1-4536-9CA2-8C09C6BDE3AA}" dt="2022-03-30T14:47:34.022" v="36" actId="1036"/>
          <ac:picMkLst>
            <pc:docMk/>
            <pc:sldMk cId="3545062495" sldId="4545"/>
            <ac:picMk id="9" creationId="{CB71C9A5-2F8B-4F87-A4EA-80B8A4C7FC1C}"/>
          </ac:picMkLst>
        </pc:picChg>
        <pc:picChg chg="mod">
          <ac:chgData name="Igor Tatarkin" userId="c00de98a-5556-4b40-9694-42ed694f6e6c" providerId="ADAL" clId="{6557D8C2-20E1-4536-9CA2-8C09C6BDE3AA}" dt="2022-03-30T14:48:17.219" v="57" actId="14100"/>
          <ac:picMkLst>
            <pc:docMk/>
            <pc:sldMk cId="3545062495" sldId="4545"/>
            <ac:picMk id="10" creationId="{2245557F-D41A-4049-8B4A-1F0EF4165635}"/>
          </ac:picMkLst>
        </pc:picChg>
        <pc:picChg chg="mod">
          <ac:chgData name="Igor Tatarkin" userId="c00de98a-5556-4b40-9694-42ed694f6e6c" providerId="ADAL" clId="{6557D8C2-20E1-4536-9CA2-8C09C6BDE3AA}" dt="2022-03-30T14:47:47.858" v="42" actId="1036"/>
          <ac:picMkLst>
            <pc:docMk/>
            <pc:sldMk cId="3545062495" sldId="4545"/>
            <ac:picMk id="11" creationId="{2FCF8490-1778-43DB-AC6D-5F8E2E7C3E23}"/>
          </ac:picMkLst>
        </pc:picChg>
        <pc:picChg chg="mod">
          <ac:chgData name="Igor Tatarkin" userId="c00de98a-5556-4b40-9694-42ed694f6e6c" providerId="ADAL" clId="{6557D8C2-20E1-4536-9CA2-8C09C6BDE3AA}" dt="2022-03-30T14:47:31.699" v="33" actId="1076"/>
          <ac:picMkLst>
            <pc:docMk/>
            <pc:sldMk cId="3545062495" sldId="4545"/>
            <ac:picMk id="12" creationId="{E354C689-9375-40C0-961A-85D36A51F1D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66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37855" y="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/>
          <a:lstStyle>
            <a:lvl1pPr algn="r">
              <a:defRPr sz="1200"/>
            </a:lvl1pPr>
          </a:lstStyle>
          <a:p>
            <a:fld id="{73997515-FFDC-431A-BB11-987AE98C01F2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0898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37855" y="940898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 anchor="b"/>
          <a:lstStyle>
            <a:lvl1pPr algn="r">
              <a:defRPr sz="1200"/>
            </a:lvl1pPr>
          </a:lstStyle>
          <a:p>
            <a:fld id="{8C34BB85-8B04-4F66-A0A8-593D00130C29}" type="slidenum">
              <a:rPr lang="en-GB" smtClean="0"/>
              <a:t>‹№›</a:t>
            </a:fld>
            <a:endParaRPr lang="en-GB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67726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/>
          <a:lstStyle>
            <a:lvl1pPr algn="l" eaLnBrk="1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37855" y="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/>
          <a:lstStyle>
            <a:lvl1pPr algn="r">
              <a:defRPr sz="1200"/>
            </a:lvl1pPr>
          </a:lstStyle>
          <a:p>
            <a:fld id="{F4DDD828-42BE-463B-B0E2-A40893CF86B5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2950"/>
            <a:ext cx="6610350" cy="3716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5" tIns="46102" rIns="92205" bIns="46102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99942" y="4679554"/>
            <a:ext cx="6011642" cy="45247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0898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 anchor="b"/>
          <a:lstStyle>
            <a:lvl1pPr algn="l" eaLnBrk="1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37855" y="9408981"/>
            <a:ext cx="2936028" cy="495300"/>
          </a:xfrm>
          <a:prstGeom prst="rect">
            <a:avLst/>
          </a:prstGeom>
        </p:spPr>
        <p:txBody>
          <a:bodyPr vert="horz" lIns="92205" tIns="46102" rIns="92205" bIns="46102" rtlCol="0" anchor="b"/>
          <a:lstStyle>
            <a:lvl1pPr algn="r">
              <a:defRPr sz="1200"/>
            </a:lvl1pPr>
          </a:lstStyle>
          <a:p>
            <a:fld id="{B2792B22-0A4D-40E2-BA2B-1A26559F0B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55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82563" indent="-182563" algn="l" defTabSz="1220084" rtl="0" eaLnBrk="1" latinLnBrk="0" hangingPunct="1">
      <a:spcBef>
        <a:spcPts val="600"/>
      </a:spcBef>
      <a:buFont typeface="Arial" panose="020B0604020202020204" pitchFamily="34" charset="0"/>
      <a:buChar char="•"/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4013" indent="-171450" algn="l" defTabSz="1220084" rtl="0" eaLnBrk="1" latinLnBrk="0" hangingPunct="1">
      <a:spcBef>
        <a:spcPts val="600"/>
      </a:spcBef>
      <a:buClr>
        <a:schemeClr val="tx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536575" indent="-182563" algn="l" defTabSz="1220084" rtl="0" eaLnBrk="1" latinLnBrk="0" hangingPunct="1">
      <a:spcBef>
        <a:spcPts val="600"/>
      </a:spcBef>
      <a:buClr>
        <a:schemeClr val="tx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720725" indent="-184150" algn="l" defTabSz="1220084" rtl="0" eaLnBrk="1" latinLnBrk="0" hangingPunct="1">
      <a:spcBef>
        <a:spcPts val="600"/>
      </a:spcBef>
      <a:buClr>
        <a:schemeClr val="tx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892175" indent="-171450" algn="l" defTabSz="1220084" rtl="0" eaLnBrk="1" latinLnBrk="0" hangingPunct="1">
      <a:spcBef>
        <a:spcPts val="600"/>
      </a:spcBef>
      <a:buClr>
        <a:schemeClr val="tx1"/>
      </a:buClr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3050210" algn="l" defTabSz="122008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0252" algn="l" defTabSz="122008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0294" algn="l" defTabSz="122008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0336" algn="l" defTabSz="122008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92B22-0A4D-40E2-BA2B-1A26559F0B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29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92B22-0A4D-40E2-BA2B-1A26559F0B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03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image" Target="../media/image1.emf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.jpeg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2978845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22CE610D-1238-425D-A425-196E90905AF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4779034" y="2662149"/>
            <a:ext cx="7035800" cy="10464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invGray">
          <a:xfrm>
            <a:off x="4779034" y="3787789"/>
            <a:ext cx="7035800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1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0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0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0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Please click here to edit master format</a:t>
            </a:r>
          </a:p>
        </p:txBody>
      </p:sp>
      <p:grpSp>
        <p:nvGrpSpPr>
          <p:cNvPr id="14" name="Gruppieren 13"/>
          <p:cNvGrpSpPr/>
          <p:nvPr userDrawn="1"/>
        </p:nvGrpSpPr>
        <p:grpSpPr bwMode="inv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bg1"/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inv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inv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inv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inv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inv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inv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inv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invGray">
            <a:xfrm>
              <a:off x="5491163" y="3276600"/>
              <a:ext cx="3825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inv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 noProof="0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 bwMode="invGray">
          <a:xfrm>
            <a:off x="4779034" y="5570432"/>
            <a:ext cx="7035800" cy="507831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  <a:p>
            <a:pPr lvl="0"/>
            <a:r>
              <a:rPr lang="en-US" noProof="0"/>
              <a:t>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172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3F644997-D287-422D-8835-64C75E70E7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199097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3F644997-D287-422D-8835-64C75E70E7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39570C30-D879-4964-A6A3-00FBE8A8FC5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826" y="315913"/>
            <a:ext cx="11449050" cy="369332"/>
          </a:xfrm>
        </p:spPr>
        <p:txBody>
          <a:bodyPr/>
          <a:lstStyle/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78485" y="1700253"/>
            <a:ext cx="11447952" cy="1538883"/>
          </a:xfrm>
        </p:spPr>
        <p:txBody>
          <a:bodyPr/>
          <a:lstStyle/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cap="all" baseline="0"/>
            </a:lvl1pPr>
          </a:lstStyle>
          <a:p>
            <a:fld id="{F7B762AB-9B4F-4BE6-AEBD-EB0167BA4875}" type="datetime1">
              <a:rPr lang="en-US" smtClean="0"/>
              <a:t>3/30/2022</a:t>
            </a:fld>
            <a:endParaRPr lang="en-US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690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st AB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2C9CCC3D-82CA-4E7A-B581-443535A964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82045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2C9CCC3D-82CA-4E7A-B581-443535A964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621D367D-09BF-4FFC-9537-B5392A34845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826" y="315913"/>
            <a:ext cx="11518446" cy="369332"/>
          </a:xfrm>
        </p:spPr>
        <p:txBody>
          <a:bodyPr/>
          <a:lstStyle/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78484" y="1700253"/>
            <a:ext cx="11517341" cy="1538883"/>
          </a:xfrm>
        </p:spPr>
        <p:txBody>
          <a:bodyPr/>
          <a:lstStyle>
            <a:lvl1pPr marL="266700" indent="-266700">
              <a:buFont typeface="+mj-lt"/>
              <a:buAutoNum type="arabicPeriod"/>
              <a:tabLst/>
              <a:defRPr/>
            </a:lvl1pPr>
            <a:lvl2pPr marL="534988" indent="-266700">
              <a:buFont typeface="+mj-lt"/>
              <a:buAutoNum type="alphaUcPeriod"/>
              <a:defRPr/>
            </a:lvl2pPr>
            <a:lvl3pPr marL="801688" indent="-269875">
              <a:buFont typeface="+mj-lt"/>
              <a:buAutoNum type="alphaLcPeriod"/>
              <a:defRPr/>
            </a:lvl3pPr>
            <a:lvl4pPr marL="1077913" indent="-269875">
              <a:buFont typeface="+mj-lt"/>
              <a:buAutoNum type="romanLcPeriod"/>
              <a:tabLst/>
              <a:defRPr/>
            </a:lvl4pPr>
            <a:lvl5pPr marL="1346200" indent="-269875">
              <a:buFont typeface="+mj-lt"/>
              <a:buAutoNum type="romanLcPeriod"/>
              <a:defRPr/>
            </a:lvl5pPr>
          </a:lstStyle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cap="all" baseline="0"/>
            </a:lvl1pPr>
          </a:lstStyle>
          <a:p>
            <a:fld id="{A4CBC9CA-EBD2-4700-85EF-9E3782FEA1E9}" type="datetime1">
              <a:rPr lang="en-US" smtClean="0"/>
              <a:t>3/30/2022</a:t>
            </a:fld>
            <a:endParaRPr lang="en-US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5506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A2AEFCDD-9904-4DA4-B119-FD7FB4007B1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910733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A2AEFCDD-9904-4DA4-B119-FD7FB4007B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FEC4FB16-12D6-4C2B-8146-502B18C603F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825" y="315913"/>
            <a:ext cx="6877050" cy="369332"/>
          </a:xfrm>
        </p:spPr>
        <p:txBody>
          <a:bodyPr/>
          <a:lstStyle/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ECE91F-E69A-4EE8-BB90-23400B861B47}" type="datetime1">
              <a:rPr lang="en-US" smtClean="0"/>
              <a:t>3/30/2022</a:t>
            </a:fld>
            <a:endParaRPr lang="en-US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77826" y="1700253"/>
            <a:ext cx="6877050" cy="1538883"/>
          </a:xfrm>
        </p:spPr>
        <p:txBody>
          <a:bodyPr/>
          <a:lstStyle/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9" hasCustomPrompt="1"/>
          </p:nvPr>
        </p:nvSpPr>
        <p:spPr>
          <a:xfrm>
            <a:off x="7578725" y="404813"/>
            <a:ext cx="4241800" cy="24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2939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01555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4659C845-6481-49B7-9F6D-1661BCF7C0F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166" y="1728788"/>
            <a:ext cx="6877709" cy="738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 hasCustomPrompt="1"/>
          </p:nvPr>
        </p:nvSpPr>
        <p:spPr>
          <a:xfrm>
            <a:off x="7578725" y="404813"/>
            <a:ext cx="4241800" cy="24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77825" y="3419475"/>
            <a:ext cx="6877050" cy="246221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A8FE0D-DA7C-4AD1-8278-38C1546049D4}" type="datetime1">
              <a:rPr lang="en-US" smtClean="0"/>
              <a:t>3/30/2022</a:t>
            </a:fld>
            <a:endParaRPr lang="en-US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996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46871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9" name="Objekt 8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>
            <a:extLst>
              <a:ext uri="{FF2B5EF4-FFF2-40B4-BE49-F238E27FC236}">
                <a16:creationId xmlns:a16="http://schemas.microsoft.com/office/drawing/2014/main" id="{3E092C03-84B7-4740-961A-9756E732297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825" y="2154238"/>
            <a:ext cx="11442699" cy="738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Please click here to </a:t>
            </a:r>
            <a:br>
              <a:rPr lang="en-US" noProof="0"/>
            </a:br>
            <a:r>
              <a:rPr lang="en-US" noProof="0"/>
              <a:t>edit master format</a:t>
            </a:r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3847385"/>
            <a:ext cx="11442700" cy="246221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347E41-091B-40DE-997B-423DE305EF4B}" type="datetime1">
              <a:rPr lang="en-US" smtClean="0"/>
              <a:t>3/30/2022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2932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15636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9" name="Objekt 8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83A3F08F-3E98-402F-9FA4-C844A3F5EB9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204700" cy="24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77826" y="315913"/>
            <a:ext cx="11449050" cy="369332"/>
          </a:xfrm>
        </p:spPr>
        <p:txBody>
          <a:bodyPr/>
          <a:lstStyle/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2045" y="1700253"/>
            <a:ext cx="4285205" cy="153888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gray">
          <a:xfrm>
            <a:off x="383516" y="6097546"/>
            <a:ext cx="1150009" cy="762042"/>
          </a:xfrm>
          <a:custGeom>
            <a:avLst/>
            <a:gdLst/>
            <a:ahLst/>
            <a:cxnLst/>
            <a:rect l="l" t="t" r="r" b="b"/>
            <a:pathLst>
              <a:path w="1130300" h="748982">
                <a:moveTo>
                  <a:pt x="638865" y="343567"/>
                </a:moveTo>
                <a:cubicBezTo>
                  <a:pt x="1130300" y="343567"/>
                  <a:pt x="1130300" y="343567"/>
                  <a:pt x="1130300" y="343567"/>
                </a:cubicBezTo>
                <a:cubicBezTo>
                  <a:pt x="1130300" y="525269"/>
                  <a:pt x="1130300" y="655558"/>
                  <a:pt x="1130300" y="748982"/>
                </a:cubicBezTo>
                <a:lnTo>
                  <a:pt x="825610" y="748982"/>
                </a:lnTo>
                <a:cubicBezTo>
                  <a:pt x="825610" y="557623"/>
                  <a:pt x="825610" y="557623"/>
                  <a:pt x="825610" y="557623"/>
                </a:cubicBezTo>
                <a:cubicBezTo>
                  <a:pt x="638865" y="557623"/>
                  <a:pt x="638865" y="557623"/>
                  <a:pt x="638865" y="557623"/>
                </a:cubicBezTo>
                <a:cubicBezTo>
                  <a:pt x="638865" y="343567"/>
                  <a:pt x="638865" y="343567"/>
                  <a:pt x="638865" y="343567"/>
                </a:cubicBezTo>
                <a:close/>
                <a:moveTo>
                  <a:pt x="185632" y="0"/>
                </a:moveTo>
                <a:lnTo>
                  <a:pt x="1100814" y="0"/>
                </a:lnTo>
                <a:cubicBezTo>
                  <a:pt x="1100814" y="148970"/>
                  <a:pt x="1100814" y="148970"/>
                  <a:pt x="1100814" y="148970"/>
                </a:cubicBezTo>
                <a:cubicBezTo>
                  <a:pt x="1002527" y="90591"/>
                  <a:pt x="855097" y="71131"/>
                  <a:pt x="786296" y="71131"/>
                </a:cubicBezTo>
                <a:cubicBezTo>
                  <a:pt x="530750" y="71131"/>
                  <a:pt x="314518" y="178160"/>
                  <a:pt x="314518" y="450595"/>
                </a:cubicBezTo>
                <a:cubicBezTo>
                  <a:pt x="314518" y="581842"/>
                  <a:pt x="375371" y="686316"/>
                  <a:pt x="472164" y="748982"/>
                </a:cubicBezTo>
                <a:lnTo>
                  <a:pt x="75753" y="748982"/>
                </a:lnTo>
                <a:cubicBezTo>
                  <a:pt x="27454" y="669898"/>
                  <a:pt x="0" y="570898"/>
                  <a:pt x="0" y="450595"/>
                </a:cubicBezTo>
                <a:cubicBezTo>
                  <a:pt x="0" y="244607"/>
                  <a:pt x="67438" y="96765"/>
                  <a:pt x="1856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/>
          <a:p>
            <a:fld id="{3A3D164E-3660-4395-B01E-4B070951C7C8}" type="datetime1">
              <a:rPr lang="en-US" smtClean="0"/>
              <a:t>3/30/2022</a:t>
            </a:fld>
            <a:endParaRPr lang="en-US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4229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full picture 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452493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270" imgH="270" progId="TCLayout.ActiveDocument.1">
                  <p:embed/>
                </p:oleObj>
              </mc:Choice>
              <mc:Fallback>
                <p:oleObj name="think-cell Folie" r:id="rId6" imgW="270" imgH="270" progId="TCLayout.ActiveDocument.1">
                  <p:embed/>
                  <p:pic>
                    <p:nvPicPr>
                      <p:cNvPr id="9" name="Objekt 8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6F223D44-925F-445A-93F1-1DD2A40BA3B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0" y="6105165"/>
            <a:ext cx="12204700" cy="756000"/>
          </a:xfrm>
          <a:prstGeom prst="rect">
            <a:avLst/>
          </a:prstGeom>
          <a:solidFill>
            <a:schemeClr val="accent3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08" tIns="61004" rIns="122008" bIns="61004" spcCol="0" rtlCol="0" anchor="ctr"/>
          <a:lstStyle/>
          <a:p>
            <a:pPr lvl="0" algn="ctr" eaLnBrk="1"/>
            <a:endParaRPr lang="en-US"/>
          </a:p>
        </p:txBody>
      </p:sp>
      <p:grpSp>
        <p:nvGrpSpPr>
          <p:cNvPr id="26" name="Gruppieren 25"/>
          <p:cNvGrpSpPr/>
          <p:nvPr userDrawn="1"/>
        </p:nvGrpSpPr>
        <p:grpSpPr bwMode="gray">
          <a:xfrm>
            <a:off x="10647329" y="6420785"/>
            <a:ext cx="1173855" cy="161511"/>
            <a:chOff x="5491163" y="3270250"/>
            <a:chExt cx="2859088" cy="393700"/>
          </a:xfrm>
        </p:grpSpPr>
        <p:sp>
          <p:nvSpPr>
            <p:cNvPr id="27" name="Freeform 12"/>
            <p:cNvSpPr>
              <a:spLocks/>
            </p:cNvSpPr>
            <p:nvPr userDrawn="1"/>
          </p:nvSpPr>
          <p:spPr bwMode="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9" name="Freeform 14"/>
            <p:cNvSpPr>
              <a:spLocks noEditPoints="1"/>
            </p:cNvSpPr>
            <p:nvPr userDrawn="1"/>
          </p:nvSpPr>
          <p:spPr bwMode="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0" name="Freeform 15"/>
            <p:cNvSpPr>
              <a:spLocks/>
            </p:cNvSpPr>
            <p:nvPr userDrawn="1"/>
          </p:nvSpPr>
          <p:spPr bwMode="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1" name="Freeform 16"/>
            <p:cNvSpPr>
              <a:spLocks noEditPoints="1"/>
            </p:cNvSpPr>
            <p:nvPr userDrawn="1"/>
          </p:nvSpPr>
          <p:spPr bwMode="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2" name="Rectangle 17"/>
            <p:cNvSpPr>
              <a:spLocks noChangeArrowheads="1"/>
            </p:cNvSpPr>
            <p:nvPr userDrawn="1"/>
          </p:nvSpPr>
          <p:spPr bwMode="gray">
            <a:xfrm>
              <a:off x="7904163" y="3276600"/>
              <a:ext cx="103188" cy="382588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3" name="Freeform 18"/>
            <p:cNvSpPr>
              <a:spLocks/>
            </p:cNvSpPr>
            <p:nvPr userDrawn="1"/>
          </p:nvSpPr>
          <p:spPr bwMode="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4" name="Rectangle 19"/>
            <p:cNvSpPr>
              <a:spLocks noChangeArrowheads="1"/>
            </p:cNvSpPr>
            <p:nvPr userDrawn="1"/>
          </p:nvSpPr>
          <p:spPr bwMode="gray">
            <a:xfrm>
              <a:off x="5491163" y="3276600"/>
              <a:ext cx="382588" cy="382588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35" name="Freeform 9"/>
          <p:cNvSpPr>
            <a:spLocks/>
          </p:cNvSpPr>
          <p:nvPr userDrawn="1"/>
        </p:nvSpPr>
        <p:spPr bwMode="gray">
          <a:xfrm>
            <a:off x="383516" y="6105525"/>
            <a:ext cx="1150009" cy="754540"/>
          </a:xfrm>
          <a:custGeom>
            <a:avLst/>
            <a:gdLst/>
            <a:ahLst/>
            <a:cxnLst/>
            <a:rect l="l" t="t" r="r" b="b"/>
            <a:pathLst>
              <a:path w="1150009" h="754540">
                <a:moveTo>
                  <a:pt x="650005" y="342056"/>
                </a:moveTo>
                <a:cubicBezTo>
                  <a:pt x="1150009" y="342056"/>
                  <a:pt x="1150009" y="342056"/>
                  <a:pt x="1150009" y="342056"/>
                </a:cubicBezTo>
                <a:cubicBezTo>
                  <a:pt x="1150009" y="526926"/>
                  <a:pt x="1150009" y="659487"/>
                  <a:pt x="1150009" y="754540"/>
                </a:cubicBezTo>
                <a:lnTo>
                  <a:pt x="840006" y="754540"/>
                </a:lnTo>
                <a:cubicBezTo>
                  <a:pt x="840006" y="559844"/>
                  <a:pt x="840006" y="559844"/>
                  <a:pt x="840006" y="559844"/>
                </a:cubicBezTo>
                <a:cubicBezTo>
                  <a:pt x="650005" y="559844"/>
                  <a:pt x="650005" y="559844"/>
                  <a:pt x="650005" y="559844"/>
                </a:cubicBezTo>
                <a:cubicBezTo>
                  <a:pt x="650005" y="342056"/>
                  <a:pt x="650005" y="342056"/>
                  <a:pt x="650005" y="342056"/>
                </a:cubicBezTo>
                <a:close/>
                <a:moveTo>
                  <a:pt x="181676" y="0"/>
                </a:moveTo>
                <a:lnTo>
                  <a:pt x="1120009" y="0"/>
                </a:lnTo>
                <a:cubicBezTo>
                  <a:pt x="1120009" y="144066"/>
                  <a:pt x="1120009" y="144066"/>
                  <a:pt x="1120009" y="144066"/>
                </a:cubicBezTo>
                <a:cubicBezTo>
                  <a:pt x="1020008" y="84669"/>
                  <a:pt x="870007" y="64870"/>
                  <a:pt x="800007" y="64870"/>
                </a:cubicBezTo>
                <a:cubicBezTo>
                  <a:pt x="540005" y="64870"/>
                  <a:pt x="320002" y="173765"/>
                  <a:pt x="320002" y="450950"/>
                </a:cubicBezTo>
                <a:cubicBezTo>
                  <a:pt x="320002" y="584486"/>
                  <a:pt x="381916" y="690781"/>
                  <a:pt x="480397" y="754540"/>
                </a:cubicBezTo>
                <a:lnTo>
                  <a:pt x="77074" y="754540"/>
                </a:lnTo>
                <a:cubicBezTo>
                  <a:pt x="27933" y="674077"/>
                  <a:pt x="0" y="573351"/>
                  <a:pt x="0" y="450950"/>
                </a:cubicBezTo>
                <a:cubicBezTo>
                  <a:pt x="0" y="246024"/>
                  <a:pt x="65601" y="97659"/>
                  <a:pt x="1816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7825" y="1700253"/>
            <a:ext cx="4289425" cy="153888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5DC6E-93E3-408D-844D-09D5F22F2DB4}" type="datetime1">
              <a:rPr lang="en-US" smtClean="0"/>
              <a:t>3/30/2022</a:t>
            </a:fld>
            <a:endParaRPr lang="en-US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77826" y="315913"/>
            <a:ext cx="6877050" cy="369332"/>
          </a:xfrm>
        </p:spPr>
        <p:txBody>
          <a:bodyPr/>
          <a:lstStyle/>
          <a:p>
            <a:r>
              <a:rPr lang="en-US"/>
              <a:t>Mastertitelformat bearbeiten</a:t>
            </a:r>
          </a:p>
        </p:txBody>
      </p:sp>
      <p:sp>
        <p:nvSpPr>
          <p:cNvPr id="25" name="Textfeld 24"/>
          <p:cNvSpPr txBox="1"/>
          <p:nvPr userDrawn="1"/>
        </p:nvSpPr>
        <p:spPr bwMode="gray">
          <a:xfrm>
            <a:off x="1700393" y="6256096"/>
            <a:ext cx="375743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12200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>
                <a:solidFill>
                  <a:schemeClr val="bg1"/>
                </a:solidFill>
              </a:rPr>
              <a:t>SLIDE </a:t>
            </a:r>
            <a:fld id="{47E69A0B-197A-4DD5-BE5E-8D8187EA5689}" type="slidenum">
              <a:rPr lang="en-US" sz="900" smtClean="0">
                <a:solidFill>
                  <a:schemeClr val="bg1"/>
                </a:solidFill>
              </a:rPr>
              <a:pPr marL="0" marR="0" indent="0" algn="l" defTabSz="12200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lang="en-US" sz="90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6038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11758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9" name="Objekt 8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EAA8201B-68A7-403C-8D37-BBAA29841C2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204700" cy="24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3517" y="2154238"/>
            <a:ext cx="11437008" cy="738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Please click here to </a:t>
            </a:r>
            <a:br>
              <a:rPr lang="en-US" noProof="0"/>
            </a:br>
            <a:r>
              <a:rPr lang="en-US" noProof="0"/>
              <a:t>edit master format</a:t>
            </a:r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3516" y="3847385"/>
            <a:ext cx="11437009" cy="246221"/>
          </a:xfr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Please click here to edit master format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8504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52940F51-CB48-4F98-9332-99E75FD384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80955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52940F51-CB48-4F98-9332-99E75FD384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5D778C07-0FCA-44E1-99BA-531239C970A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826" y="315913"/>
            <a:ext cx="11449050" cy="369332"/>
          </a:xfrm>
        </p:spPr>
        <p:txBody>
          <a:bodyPr/>
          <a:lstStyle/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1700253"/>
            <a:ext cx="5556250" cy="1538883"/>
          </a:xfrm>
        </p:spPr>
        <p:txBody>
          <a:bodyPr wrap="square">
            <a:spAutoFit/>
          </a:bodyPr>
          <a:lstStyle/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152A82C-DB5D-4551-9A24-5A16787EB6AB}" type="datetime1">
              <a:rPr lang="en-US" smtClean="0"/>
              <a:t>3/30/2022</a:t>
            </a:fld>
            <a:endParaRPr lang="en-US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  <p:sp>
        <p:nvSpPr>
          <p:cNvPr id="4" name="Diagrammplatzhalter 3"/>
          <p:cNvSpPr>
            <a:spLocks noGrp="1"/>
          </p:cNvSpPr>
          <p:nvPr>
            <p:ph type="chart" sz="quarter" idx="17"/>
          </p:nvPr>
        </p:nvSpPr>
        <p:spPr>
          <a:xfrm>
            <a:off x="6270625" y="1700213"/>
            <a:ext cx="5549900" cy="24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Diagramm durch Klicken auf Symbol hinzufügen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2709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7409EB69-49F4-4180-BF44-D3F2030A75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22586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7409EB69-49F4-4180-BF44-D3F2030A75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FA59E78C-1B4B-4AA8-9457-4F9147AE5A7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3516" y="315913"/>
            <a:ext cx="11443359" cy="369332"/>
          </a:xfrm>
        </p:spPr>
        <p:txBody>
          <a:bodyPr/>
          <a:lstStyle/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22E6DFD-EE8C-4DB3-B95D-3B61A4606E8C}" type="datetime1">
              <a:rPr lang="en-US" smtClean="0"/>
              <a:t>3/30/2022</a:t>
            </a:fld>
            <a:endParaRPr lang="en-US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  <p:sp>
        <p:nvSpPr>
          <p:cNvPr id="4" name="Diagrammplatzhalter 3"/>
          <p:cNvSpPr>
            <a:spLocks noGrp="1"/>
          </p:cNvSpPr>
          <p:nvPr>
            <p:ph type="chart" sz="quarter" idx="17"/>
          </p:nvPr>
        </p:nvSpPr>
        <p:spPr>
          <a:xfrm>
            <a:off x="384175" y="1700213"/>
            <a:ext cx="11436350" cy="24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Diagramm durch Klicken auf Symbol hinzufügen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8709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43445335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5B42676C-61DF-49C2-A792-8237E124FA0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4779034" y="2987570"/>
            <a:ext cx="7035800" cy="10464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invGray">
          <a:xfrm>
            <a:off x="4779034" y="2662149"/>
            <a:ext cx="7035800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1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0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0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0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Please click here to edit master format</a:t>
            </a:r>
          </a:p>
        </p:txBody>
      </p:sp>
      <p:grpSp>
        <p:nvGrpSpPr>
          <p:cNvPr id="14" name="Gruppieren 13"/>
          <p:cNvGrpSpPr/>
          <p:nvPr userDrawn="1"/>
        </p:nvGrpSpPr>
        <p:grpSpPr bwMode="inv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bg1"/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inv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inv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inv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inv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inv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inv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inv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invGray">
            <a:xfrm>
              <a:off x="5491163" y="3276600"/>
              <a:ext cx="3825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 noProof="0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inv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 noProof="0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 bwMode="invGray">
          <a:xfrm>
            <a:off x="4779034" y="5570432"/>
            <a:ext cx="7035800" cy="507831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  <a:p>
            <a:pPr lvl="0"/>
            <a:r>
              <a:rPr lang="en-US" noProof="0"/>
              <a:t>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1232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19845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BDE68E82-AE83-47B9-9581-42E79807552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825" y="315913"/>
            <a:ext cx="11449049" cy="369332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BD4A61-23FE-42E3-AB7D-82FA82C13734}" type="datetime1">
              <a:rPr lang="en-US" smtClean="0"/>
              <a:t>3/30/2022</a:t>
            </a:fld>
            <a:endParaRPr lang="en-US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99629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3585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7825" y="315913"/>
            <a:ext cx="11449049" cy="369332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Agenda</a:t>
            </a:r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77824" y="1700213"/>
            <a:ext cx="11449051" cy="246221"/>
          </a:xfrm>
        </p:spPr>
        <p:txBody>
          <a:bodyPr wrap="square"/>
          <a:lstStyle>
            <a:lvl1pPr marL="0" indent="0">
              <a:spcBef>
                <a:spcPts val="0"/>
              </a:spcBef>
              <a:buFont typeface="+mj-lt"/>
              <a:buAutoNum type="arabicPeriod"/>
              <a:tabLst>
                <a:tab pos="446088" algn="l"/>
              </a:tabLst>
              <a:defRPr/>
            </a:lvl1pPr>
            <a:lvl2pPr marL="538163" indent="-271463">
              <a:spcBef>
                <a:spcPts val="0"/>
              </a:spcBef>
              <a:buFont typeface="+mj-lt"/>
              <a:buAutoNum type="alphaUcPeriod"/>
              <a:defRPr/>
            </a:lvl2pPr>
            <a:lvl3pPr marL="804863" indent="-266700">
              <a:spcBef>
                <a:spcPts val="0"/>
              </a:spcBef>
              <a:buFont typeface="+mj-lt"/>
              <a:buAutoNum type="alphaLcPeriod"/>
              <a:defRPr/>
            </a:lvl3pPr>
            <a:lvl4pPr marL="973138" indent="-342900">
              <a:buFont typeface="+mj-lt"/>
              <a:buAutoNum type="arabicPeriod"/>
              <a:defRPr/>
            </a:lvl4pPr>
            <a:lvl5pPr marL="1144588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noProof="0"/>
              <a:t>	Please click here to edit master format</a:t>
            </a:r>
            <a:endParaRPr lang="en-US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5307B84-F8ED-49DA-B957-3DCB941F7DA8}" type="datetime1">
              <a:rPr lang="en-US" smtClean="0"/>
              <a:t>3/30/2022</a:t>
            </a:fld>
            <a:endParaRPr lang="en-US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374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slide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2570105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DA66436-A35F-436D-8278-CD9931441E9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4779034" y="2662149"/>
            <a:ext cx="7035800" cy="10464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grpSp>
        <p:nvGrpSpPr>
          <p:cNvPr id="14" name="Gruppieren 13"/>
          <p:cNvGrpSpPr/>
          <p:nvPr userDrawn="1"/>
        </p:nvGrpSpPr>
        <p:grpSpPr bwMode="inv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bg1"/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inv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inv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inv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inv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inv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inv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inv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invGray">
            <a:xfrm>
              <a:off x="5491163" y="3276600"/>
              <a:ext cx="3825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inv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586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ey 1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261100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AEEA66B1-654D-464C-A8D4-2B82C11694F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4779034" y="2662149"/>
            <a:ext cx="7035800" cy="10464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invGray">
          <a:xfrm>
            <a:off x="4779034" y="3787789"/>
            <a:ext cx="7035800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1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0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0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0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Please click here to edit master format</a:t>
            </a:r>
          </a:p>
        </p:txBody>
      </p:sp>
      <p:grpSp>
        <p:nvGrpSpPr>
          <p:cNvPr id="14" name="Gruppieren 13"/>
          <p:cNvGrpSpPr/>
          <p:nvPr userDrawn="1"/>
        </p:nvGrpSpPr>
        <p:grpSpPr bwMode="inv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bg1"/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inv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inv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inv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inv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inv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inv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inv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invGray">
            <a:xfrm>
              <a:off x="5491163" y="3276600"/>
              <a:ext cx="3825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inv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rgbClr val="86868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 bwMode="invGray">
          <a:xfrm>
            <a:off x="4779034" y="5570432"/>
            <a:ext cx="7035800" cy="507831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42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ey 2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4737768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7D788DBB-C8DD-44EA-9D08-7B07D9453F2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4779034" y="2987570"/>
            <a:ext cx="7035800" cy="10464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invGray">
          <a:xfrm>
            <a:off x="4779034" y="2662149"/>
            <a:ext cx="7035800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61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0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0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0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Please click here to edit master format</a:t>
            </a:r>
          </a:p>
        </p:txBody>
      </p:sp>
      <p:grpSp>
        <p:nvGrpSpPr>
          <p:cNvPr id="14" name="Gruppieren 13"/>
          <p:cNvGrpSpPr/>
          <p:nvPr userDrawn="1"/>
        </p:nvGrpSpPr>
        <p:grpSpPr bwMode="inv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bg1"/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inv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inv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inv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inv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inv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inv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inv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invGray">
            <a:xfrm>
              <a:off x="5491163" y="3276600"/>
              <a:ext cx="3825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inv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rgbClr val="86868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 bwMode="invGray">
          <a:xfrm>
            <a:off x="4779034" y="5570432"/>
            <a:ext cx="7035800" cy="507831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288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slide grey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2196170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FC88960-348E-410D-B181-6BDB8A0A87F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4779034" y="2662149"/>
            <a:ext cx="7035800" cy="10464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grpSp>
        <p:nvGrpSpPr>
          <p:cNvPr id="14" name="Gruppieren 13"/>
          <p:cNvGrpSpPr/>
          <p:nvPr userDrawn="1"/>
        </p:nvGrpSpPr>
        <p:grpSpPr bwMode="inv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bg1"/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inv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inv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inv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inv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inv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inv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inv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invGray">
            <a:xfrm>
              <a:off x="5491163" y="3276600"/>
              <a:ext cx="3825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inv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rgbClr val="86868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691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 1">
    <p:bg>
      <p:bgPr>
        <a:gradFill flip="none" rotWithShape="1">
          <a:gsLst>
            <a:gs pos="0">
              <a:schemeClr val="accent2"/>
            </a:gs>
            <a:gs pos="5000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70742137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35F6CB2A-385E-4552-AAD4-38BBBDB2903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4779034" y="2662149"/>
            <a:ext cx="7035800" cy="1046440"/>
          </a:xfrm>
        </p:spPr>
        <p:txBody>
          <a:bodyPr/>
          <a:lstStyle>
            <a:lvl1pPr>
              <a:defRPr sz="3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779034" y="3787789"/>
            <a:ext cx="7035800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 marL="61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0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0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0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Please click here to edit master format</a:t>
            </a:r>
          </a:p>
        </p:txBody>
      </p:sp>
      <p:grpSp>
        <p:nvGrpSpPr>
          <p:cNvPr id="14" name="Gruppieren 13"/>
          <p:cNvGrpSpPr/>
          <p:nvPr userDrawn="1"/>
        </p:nvGrpSpPr>
        <p:grpSpPr bwMode="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tx1">
              <a:lumMod val="50000"/>
            </a:schemeClr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gray">
            <a:xfrm>
              <a:off x="5491163" y="3276600"/>
              <a:ext cx="382588" cy="382588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779034" y="5570432"/>
            <a:ext cx="7035800" cy="507831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4984D38-365A-4C61-AC05-F04E66F5AC4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7F5ACDA-C042-466E-AB1B-36F8D5817859}" type="datetime1">
              <a:rPr lang="en-US" smtClean="0"/>
              <a:t>3/30/2022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FD6E615-30B1-4632-9C0B-E1ECC8E1CD1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888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 2">
    <p:bg>
      <p:bgPr>
        <a:gradFill flip="none" rotWithShape="1">
          <a:gsLst>
            <a:gs pos="0">
              <a:schemeClr val="accent2"/>
            </a:gs>
            <a:gs pos="5000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2791738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DB064A90-5837-4C93-B8F1-E84B90BFC86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4779034" y="2987570"/>
            <a:ext cx="7035800" cy="1046440"/>
          </a:xfrm>
        </p:spPr>
        <p:txBody>
          <a:bodyPr/>
          <a:lstStyle>
            <a:lvl1pPr>
              <a:defRPr sz="3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779034" y="2662149"/>
            <a:ext cx="7035800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 marL="61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0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0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0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0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Please click here to edit master format</a:t>
            </a:r>
          </a:p>
        </p:txBody>
      </p:sp>
      <p:grpSp>
        <p:nvGrpSpPr>
          <p:cNvPr id="14" name="Gruppieren 13"/>
          <p:cNvGrpSpPr/>
          <p:nvPr userDrawn="1"/>
        </p:nvGrpSpPr>
        <p:grpSpPr bwMode="gray"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tx1">
              <a:lumMod val="50000"/>
            </a:schemeClr>
          </a:solidFill>
        </p:grpSpPr>
        <p:sp>
          <p:nvSpPr>
            <p:cNvPr id="15" name="Freeform 12"/>
            <p:cNvSpPr>
              <a:spLocks/>
            </p:cNvSpPr>
            <p:nvPr userDrawn="1"/>
          </p:nvSpPr>
          <p:spPr bwMode="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19" name="Freeform 16"/>
            <p:cNvSpPr>
              <a:spLocks noEditPoints="1"/>
            </p:cNvSpPr>
            <p:nvPr userDrawn="1"/>
          </p:nvSpPr>
          <p:spPr bwMode="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 userDrawn="1"/>
          </p:nvSpPr>
          <p:spPr bwMode="gray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gray">
            <a:xfrm>
              <a:off x="5491163" y="3276600"/>
              <a:ext cx="382588" cy="382588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24" name="Freeform 9"/>
          <p:cNvSpPr>
            <a:spLocks/>
          </p:cNvSpPr>
          <p:nvPr userDrawn="1"/>
        </p:nvSpPr>
        <p:spPr bwMode="gray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779034" y="5570432"/>
            <a:ext cx="7035800" cy="507831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759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slide white">
    <p:bg>
      <p:bgPr>
        <a:gradFill flip="none" rotWithShape="1">
          <a:gsLst>
            <a:gs pos="0">
              <a:schemeClr val="accent2"/>
            </a:gs>
            <a:gs pos="5000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358282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793D9605-B3ED-4937-ACB2-1F44F2CB0C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79034" y="2662149"/>
            <a:ext cx="7035800" cy="1046440"/>
          </a:xfrm>
        </p:spPr>
        <p:txBody>
          <a:bodyPr/>
          <a:lstStyle>
            <a:lvl1pPr>
              <a:defRPr sz="3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Please click here </a:t>
            </a:r>
            <a:br>
              <a:rPr lang="en-US" noProof="0"/>
            </a:br>
            <a:r>
              <a:rPr lang="en-US" noProof="0"/>
              <a:t>to edit master format</a:t>
            </a:r>
            <a:endParaRPr lang="en-US"/>
          </a:p>
        </p:txBody>
      </p:sp>
      <p:sp>
        <p:nvSpPr>
          <p:cNvPr id="24" name="Freeform 9"/>
          <p:cNvSpPr>
            <a:spLocks/>
          </p:cNvSpPr>
          <p:nvPr userDrawn="1"/>
        </p:nvSpPr>
        <p:spPr bwMode="auto">
          <a:xfrm>
            <a:off x="4238" y="2374271"/>
            <a:ext cx="4289212" cy="4485317"/>
          </a:xfrm>
          <a:custGeom>
            <a:avLst/>
            <a:gdLst/>
            <a:ahLst/>
            <a:cxnLst/>
            <a:rect l="l" t="t" r="r" b="b"/>
            <a:pathLst>
              <a:path w="4252778" h="4447217">
                <a:moveTo>
                  <a:pt x="1946358" y="2374551"/>
                </a:moveTo>
                <a:cubicBezTo>
                  <a:pt x="4252778" y="2374551"/>
                  <a:pt x="4252778" y="2374551"/>
                  <a:pt x="4252778" y="2374551"/>
                </a:cubicBezTo>
                <a:cubicBezTo>
                  <a:pt x="4252778" y="3343655"/>
                  <a:pt x="4252778" y="4001144"/>
                  <a:pt x="4252778" y="4447217"/>
                </a:cubicBezTo>
                <a:lnTo>
                  <a:pt x="2822798" y="4447217"/>
                </a:lnTo>
                <a:cubicBezTo>
                  <a:pt x="2822798" y="3379169"/>
                  <a:pt x="2822798" y="3379169"/>
                  <a:pt x="2822798" y="3379169"/>
                </a:cubicBezTo>
                <a:cubicBezTo>
                  <a:pt x="1946358" y="3379169"/>
                  <a:pt x="1946358" y="3379169"/>
                  <a:pt x="1946358" y="3379169"/>
                </a:cubicBezTo>
                <a:cubicBezTo>
                  <a:pt x="1946358" y="2374551"/>
                  <a:pt x="1946358" y="2374551"/>
                  <a:pt x="1946358" y="2374551"/>
                </a:cubicBezTo>
                <a:close/>
                <a:moveTo>
                  <a:pt x="2407642" y="0"/>
                </a:moveTo>
                <a:cubicBezTo>
                  <a:pt x="2776669" y="0"/>
                  <a:pt x="3560852" y="45665"/>
                  <a:pt x="4114393" y="228322"/>
                </a:cubicBezTo>
                <a:cubicBezTo>
                  <a:pt x="4114393" y="1461262"/>
                  <a:pt x="4114393" y="1461262"/>
                  <a:pt x="4114393" y="1461262"/>
                </a:cubicBezTo>
                <a:cubicBezTo>
                  <a:pt x="3653109" y="1187276"/>
                  <a:pt x="2961183" y="1095947"/>
                  <a:pt x="2638284" y="1095947"/>
                </a:cubicBezTo>
                <a:cubicBezTo>
                  <a:pt x="1438946" y="1095947"/>
                  <a:pt x="424121" y="1598256"/>
                  <a:pt x="424121" y="2876860"/>
                </a:cubicBezTo>
                <a:cubicBezTo>
                  <a:pt x="424121" y="3624389"/>
                  <a:pt x="844736" y="4186858"/>
                  <a:pt x="1470511" y="4447217"/>
                </a:cubicBezTo>
                <a:lnTo>
                  <a:pt x="0" y="4447217"/>
                </a:lnTo>
                <a:lnTo>
                  <a:pt x="0" y="612021"/>
                </a:lnTo>
                <a:cubicBezTo>
                  <a:pt x="603422" y="188006"/>
                  <a:pt x="1436951" y="0"/>
                  <a:pt x="24076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grpSp>
        <p:nvGrpSpPr>
          <p:cNvPr id="23" name="Gruppieren 22"/>
          <p:cNvGrpSpPr/>
          <p:nvPr userDrawn="1"/>
        </p:nvGrpSpPr>
        <p:grpSpPr>
          <a:xfrm>
            <a:off x="9963152" y="462594"/>
            <a:ext cx="1731398" cy="238223"/>
            <a:chOff x="5491163" y="3270250"/>
            <a:chExt cx="2859088" cy="393700"/>
          </a:xfrm>
          <a:solidFill>
            <a:schemeClr val="tx1">
              <a:lumMod val="50000"/>
            </a:schemeClr>
          </a:solidFill>
        </p:grpSpPr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6" name="Freeform 13"/>
            <p:cNvSpPr>
              <a:spLocks/>
            </p:cNvSpPr>
            <p:nvPr userDrawn="1"/>
          </p:nvSpPr>
          <p:spPr bwMode="auto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7" name="Freeform 14"/>
            <p:cNvSpPr>
              <a:spLocks noEditPoints="1"/>
            </p:cNvSpPr>
            <p:nvPr userDrawn="1"/>
          </p:nvSpPr>
          <p:spPr bwMode="auto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8" name="Freeform 15"/>
            <p:cNvSpPr>
              <a:spLocks/>
            </p:cNvSpPr>
            <p:nvPr userDrawn="1"/>
          </p:nvSpPr>
          <p:spPr bwMode="auto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9" name="Freeform 16"/>
            <p:cNvSpPr>
              <a:spLocks noEditPoints="1"/>
            </p:cNvSpPr>
            <p:nvPr userDrawn="1"/>
          </p:nvSpPr>
          <p:spPr bwMode="auto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0" name="Rectangle 17"/>
            <p:cNvSpPr>
              <a:spLocks noChangeArrowheads="1"/>
            </p:cNvSpPr>
            <p:nvPr userDrawn="1"/>
          </p:nvSpPr>
          <p:spPr bwMode="auto">
            <a:xfrm>
              <a:off x="7904163" y="3276600"/>
              <a:ext cx="103188" cy="382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1" name="Freeform 18"/>
            <p:cNvSpPr>
              <a:spLocks/>
            </p:cNvSpPr>
            <p:nvPr userDrawn="1"/>
          </p:nvSpPr>
          <p:spPr bwMode="auto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2" name="Rectangle 19"/>
            <p:cNvSpPr>
              <a:spLocks noChangeArrowheads="1"/>
            </p:cNvSpPr>
            <p:nvPr userDrawn="1"/>
          </p:nvSpPr>
          <p:spPr bwMode="auto">
            <a:xfrm>
              <a:off x="5491163" y="3276600"/>
              <a:ext cx="382588" cy="382588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02780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854548483"/>
              </p:ext>
            </p:extLst>
          </p:nvPr>
        </p:nvGraphicFramePr>
        <p:xfrm>
          <a:off x="2120" y="2119"/>
          <a:ext cx="2118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6" imgW="270" imgH="270" progId="TCLayout.ActiveDocument.1">
                  <p:embed/>
                </p:oleObj>
              </mc:Choice>
              <mc:Fallback>
                <p:oleObj name="think-cell Folie" r:id="rId26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120" y="2119"/>
                        <a:ext cx="2118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3B7E1740-3368-4434-A539-D86319BA354B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0" y="6105165"/>
            <a:ext cx="12204700" cy="7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08" tIns="61004" rIns="122008" bIns="61004" spcCol="0" rtlCol="0" anchor="ctr"/>
          <a:lstStyle/>
          <a:p>
            <a:pPr algn="ctr" eaLnBrk="1"/>
            <a:endParaRPr lang="en-US"/>
          </a:p>
        </p:txBody>
      </p:sp>
      <p:grpSp>
        <p:nvGrpSpPr>
          <p:cNvPr id="22" name="Gruppieren 21"/>
          <p:cNvGrpSpPr/>
          <p:nvPr userDrawn="1"/>
        </p:nvGrpSpPr>
        <p:grpSpPr bwMode="gray">
          <a:xfrm>
            <a:off x="10647329" y="6420785"/>
            <a:ext cx="1173855" cy="161511"/>
            <a:chOff x="5491163" y="3270250"/>
            <a:chExt cx="2859088" cy="393700"/>
          </a:xfrm>
        </p:grpSpPr>
        <p:sp>
          <p:nvSpPr>
            <p:cNvPr id="23" name="Freeform 12"/>
            <p:cNvSpPr>
              <a:spLocks/>
            </p:cNvSpPr>
            <p:nvPr userDrawn="1"/>
          </p:nvSpPr>
          <p:spPr bwMode="gray">
            <a:xfrm>
              <a:off x="5983288" y="3270250"/>
              <a:ext cx="366713" cy="393700"/>
            </a:xfrm>
            <a:custGeom>
              <a:avLst/>
              <a:gdLst>
                <a:gd name="T0" fmla="*/ 321 w 462"/>
                <a:gd name="T1" fmla="*/ 0 h 496"/>
                <a:gd name="T2" fmla="*/ 371 w 462"/>
                <a:gd name="T3" fmla="*/ 4 h 496"/>
                <a:gd name="T4" fmla="*/ 424 w 462"/>
                <a:gd name="T5" fmla="*/ 14 h 496"/>
                <a:gd name="T6" fmla="*/ 449 w 462"/>
                <a:gd name="T7" fmla="*/ 127 h 496"/>
                <a:gd name="T8" fmla="*/ 406 w 462"/>
                <a:gd name="T9" fmla="*/ 110 h 496"/>
                <a:gd name="T10" fmla="*/ 360 w 462"/>
                <a:gd name="T11" fmla="*/ 99 h 496"/>
                <a:gd name="T12" fmla="*/ 322 w 462"/>
                <a:gd name="T13" fmla="*/ 95 h 496"/>
                <a:gd name="T14" fmla="*/ 268 w 462"/>
                <a:gd name="T15" fmla="*/ 100 h 496"/>
                <a:gd name="T16" fmla="*/ 218 w 462"/>
                <a:gd name="T17" fmla="*/ 114 h 496"/>
                <a:gd name="T18" fmla="*/ 179 w 462"/>
                <a:gd name="T19" fmla="*/ 138 h 496"/>
                <a:gd name="T20" fmla="*/ 149 w 462"/>
                <a:gd name="T21" fmla="*/ 174 h 496"/>
                <a:gd name="T22" fmla="*/ 134 w 462"/>
                <a:gd name="T23" fmla="*/ 223 h 496"/>
                <a:gd name="T24" fmla="*/ 134 w 462"/>
                <a:gd name="T25" fmla="*/ 282 h 496"/>
                <a:gd name="T26" fmla="*/ 153 w 462"/>
                <a:gd name="T27" fmla="*/ 332 h 496"/>
                <a:gd name="T28" fmla="*/ 188 w 462"/>
                <a:gd name="T29" fmla="*/ 371 h 496"/>
                <a:gd name="T30" fmla="*/ 235 w 462"/>
                <a:gd name="T31" fmla="*/ 395 h 496"/>
                <a:gd name="T32" fmla="*/ 293 w 462"/>
                <a:gd name="T33" fmla="*/ 404 h 496"/>
                <a:gd name="T34" fmla="*/ 339 w 462"/>
                <a:gd name="T35" fmla="*/ 394 h 496"/>
                <a:gd name="T36" fmla="*/ 263 w 462"/>
                <a:gd name="T37" fmla="*/ 298 h 496"/>
                <a:gd name="T38" fmla="*/ 462 w 462"/>
                <a:gd name="T39" fmla="*/ 208 h 496"/>
                <a:gd name="T40" fmla="*/ 422 w 462"/>
                <a:gd name="T41" fmla="*/ 484 h 496"/>
                <a:gd name="T42" fmla="*/ 355 w 462"/>
                <a:gd name="T43" fmla="*/ 494 h 496"/>
                <a:gd name="T44" fmla="*/ 299 w 462"/>
                <a:gd name="T45" fmla="*/ 496 h 496"/>
                <a:gd name="T46" fmla="*/ 248 w 462"/>
                <a:gd name="T47" fmla="*/ 495 h 496"/>
                <a:gd name="T48" fmla="*/ 193 w 462"/>
                <a:gd name="T49" fmla="*/ 487 h 496"/>
                <a:gd name="T50" fmla="*/ 139 w 462"/>
                <a:gd name="T51" fmla="*/ 470 h 496"/>
                <a:gd name="T52" fmla="*/ 90 w 462"/>
                <a:gd name="T53" fmla="*/ 442 h 496"/>
                <a:gd name="T54" fmla="*/ 50 w 462"/>
                <a:gd name="T55" fmla="*/ 404 h 496"/>
                <a:gd name="T56" fmla="*/ 19 w 462"/>
                <a:gd name="T57" fmla="*/ 352 h 496"/>
                <a:gd name="T58" fmla="*/ 2 w 462"/>
                <a:gd name="T59" fmla="*/ 289 h 496"/>
                <a:gd name="T60" fmla="*/ 2 w 462"/>
                <a:gd name="T61" fmla="*/ 212 h 496"/>
                <a:gd name="T62" fmla="*/ 19 w 462"/>
                <a:gd name="T63" fmla="*/ 144 h 496"/>
                <a:gd name="T64" fmla="*/ 52 w 462"/>
                <a:gd name="T65" fmla="*/ 90 h 496"/>
                <a:gd name="T66" fmla="*/ 98 w 462"/>
                <a:gd name="T67" fmla="*/ 49 h 496"/>
                <a:gd name="T68" fmla="*/ 157 w 462"/>
                <a:gd name="T69" fmla="*/ 22 h 496"/>
                <a:gd name="T70" fmla="*/ 225 w 462"/>
                <a:gd name="T71" fmla="*/ 5 h 496"/>
                <a:gd name="T72" fmla="*/ 303 w 462"/>
                <a:gd name="T7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2" h="496">
                  <a:moveTo>
                    <a:pt x="303" y="0"/>
                  </a:moveTo>
                  <a:lnTo>
                    <a:pt x="321" y="0"/>
                  </a:lnTo>
                  <a:lnTo>
                    <a:pt x="344" y="1"/>
                  </a:lnTo>
                  <a:lnTo>
                    <a:pt x="371" y="4"/>
                  </a:lnTo>
                  <a:lnTo>
                    <a:pt x="398" y="8"/>
                  </a:lnTo>
                  <a:lnTo>
                    <a:pt x="424" y="14"/>
                  </a:lnTo>
                  <a:lnTo>
                    <a:pt x="449" y="22"/>
                  </a:lnTo>
                  <a:lnTo>
                    <a:pt x="449" y="127"/>
                  </a:lnTo>
                  <a:lnTo>
                    <a:pt x="428" y="117"/>
                  </a:lnTo>
                  <a:lnTo>
                    <a:pt x="406" y="110"/>
                  </a:lnTo>
                  <a:lnTo>
                    <a:pt x="382" y="103"/>
                  </a:lnTo>
                  <a:lnTo>
                    <a:pt x="360" y="99"/>
                  </a:lnTo>
                  <a:lnTo>
                    <a:pt x="339" y="97"/>
                  </a:lnTo>
                  <a:lnTo>
                    <a:pt x="322" y="95"/>
                  </a:lnTo>
                  <a:lnTo>
                    <a:pt x="294" y="97"/>
                  </a:lnTo>
                  <a:lnTo>
                    <a:pt x="268" y="100"/>
                  </a:lnTo>
                  <a:lnTo>
                    <a:pt x="242" y="105"/>
                  </a:lnTo>
                  <a:lnTo>
                    <a:pt x="218" y="114"/>
                  </a:lnTo>
                  <a:lnTo>
                    <a:pt x="197" y="125"/>
                  </a:lnTo>
                  <a:lnTo>
                    <a:pt x="179" y="138"/>
                  </a:lnTo>
                  <a:lnTo>
                    <a:pt x="162" y="156"/>
                  </a:lnTo>
                  <a:lnTo>
                    <a:pt x="149" y="174"/>
                  </a:lnTo>
                  <a:lnTo>
                    <a:pt x="139" y="198"/>
                  </a:lnTo>
                  <a:lnTo>
                    <a:pt x="134" y="223"/>
                  </a:lnTo>
                  <a:lnTo>
                    <a:pt x="132" y="252"/>
                  </a:lnTo>
                  <a:lnTo>
                    <a:pt x="134" y="282"/>
                  </a:lnTo>
                  <a:lnTo>
                    <a:pt x="142" y="308"/>
                  </a:lnTo>
                  <a:lnTo>
                    <a:pt x="153" y="332"/>
                  </a:lnTo>
                  <a:lnTo>
                    <a:pt x="168" y="353"/>
                  </a:lnTo>
                  <a:lnTo>
                    <a:pt x="188" y="371"/>
                  </a:lnTo>
                  <a:lnTo>
                    <a:pt x="209" y="385"/>
                  </a:lnTo>
                  <a:lnTo>
                    <a:pt x="235" y="395"/>
                  </a:lnTo>
                  <a:lnTo>
                    <a:pt x="263" y="402"/>
                  </a:lnTo>
                  <a:lnTo>
                    <a:pt x="293" y="404"/>
                  </a:lnTo>
                  <a:lnTo>
                    <a:pt x="318" y="401"/>
                  </a:lnTo>
                  <a:lnTo>
                    <a:pt x="339" y="394"/>
                  </a:lnTo>
                  <a:lnTo>
                    <a:pt x="339" y="298"/>
                  </a:lnTo>
                  <a:lnTo>
                    <a:pt x="263" y="298"/>
                  </a:lnTo>
                  <a:lnTo>
                    <a:pt x="263" y="208"/>
                  </a:lnTo>
                  <a:lnTo>
                    <a:pt x="462" y="208"/>
                  </a:lnTo>
                  <a:lnTo>
                    <a:pt x="462" y="474"/>
                  </a:lnTo>
                  <a:lnTo>
                    <a:pt x="422" y="484"/>
                  </a:lnTo>
                  <a:lnTo>
                    <a:pt x="387" y="489"/>
                  </a:lnTo>
                  <a:lnTo>
                    <a:pt x="355" y="494"/>
                  </a:lnTo>
                  <a:lnTo>
                    <a:pt x="326" y="496"/>
                  </a:lnTo>
                  <a:lnTo>
                    <a:pt x="299" y="496"/>
                  </a:lnTo>
                  <a:lnTo>
                    <a:pt x="275" y="496"/>
                  </a:lnTo>
                  <a:lnTo>
                    <a:pt x="248" y="495"/>
                  </a:lnTo>
                  <a:lnTo>
                    <a:pt x="220" y="493"/>
                  </a:lnTo>
                  <a:lnTo>
                    <a:pt x="193" y="487"/>
                  </a:lnTo>
                  <a:lnTo>
                    <a:pt x="166" y="480"/>
                  </a:lnTo>
                  <a:lnTo>
                    <a:pt x="139" y="470"/>
                  </a:lnTo>
                  <a:lnTo>
                    <a:pt x="114" y="458"/>
                  </a:lnTo>
                  <a:lnTo>
                    <a:pt x="90" y="442"/>
                  </a:lnTo>
                  <a:lnTo>
                    <a:pt x="68" y="424"/>
                  </a:lnTo>
                  <a:lnTo>
                    <a:pt x="50" y="404"/>
                  </a:lnTo>
                  <a:lnTo>
                    <a:pt x="32" y="380"/>
                  </a:lnTo>
                  <a:lnTo>
                    <a:pt x="19" y="352"/>
                  </a:lnTo>
                  <a:lnTo>
                    <a:pt x="9" y="323"/>
                  </a:lnTo>
                  <a:lnTo>
                    <a:pt x="2" y="289"/>
                  </a:lnTo>
                  <a:lnTo>
                    <a:pt x="0" y="252"/>
                  </a:lnTo>
                  <a:lnTo>
                    <a:pt x="2" y="212"/>
                  </a:lnTo>
                  <a:lnTo>
                    <a:pt x="9" y="177"/>
                  </a:lnTo>
                  <a:lnTo>
                    <a:pt x="19" y="144"/>
                  </a:lnTo>
                  <a:lnTo>
                    <a:pt x="34" y="115"/>
                  </a:lnTo>
                  <a:lnTo>
                    <a:pt x="52" y="90"/>
                  </a:lnTo>
                  <a:lnTo>
                    <a:pt x="74" y="68"/>
                  </a:lnTo>
                  <a:lnTo>
                    <a:pt x="98" y="49"/>
                  </a:lnTo>
                  <a:lnTo>
                    <a:pt x="126" y="34"/>
                  </a:lnTo>
                  <a:lnTo>
                    <a:pt x="157" y="22"/>
                  </a:lnTo>
                  <a:lnTo>
                    <a:pt x="190" y="12"/>
                  </a:lnTo>
                  <a:lnTo>
                    <a:pt x="225" y="5"/>
                  </a:lnTo>
                  <a:lnTo>
                    <a:pt x="263" y="1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4" name="Freeform 13"/>
            <p:cNvSpPr>
              <a:spLocks/>
            </p:cNvSpPr>
            <p:nvPr userDrawn="1"/>
          </p:nvSpPr>
          <p:spPr bwMode="gray">
            <a:xfrm>
              <a:off x="6437313" y="3276600"/>
              <a:ext cx="273050" cy="382588"/>
            </a:xfrm>
            <a:custGeom>
              <a:avLst/>
              <a:gdLst>
                <a:gd name="T0" fmla="*/ 0 w 344"/>
                <a:gd name="T1" fmla="*/ 0 h 481"/>
                <a:gd name="T2" fmla="*/ 336 w 344"/>
                <a:gd name="T3" fmla="*/ 0 h 481"/>
                <a:gd name="T4" fmla="*/ 336 w 344"/>
                <a:gd name="T5" fmla="*/ 93 h 481"/>
                <a:gd name="T6" fmla="*/ 127 w 344"/>
                <a:gd name="T7" fmla="*/ 93 h 481"/>
                <a:gd name="T8" fmla="*/ 127 w 344"/>
                <a:gd name="T9" fmla="*/ 191 h 481"/>
                <a:gd name="T10" fmla="*/ 324 w 344"/>
                <a:gd name="T11" fmla="*/ 191 h 481"/>
                <a:gd name="T12" fmla="*/ 324 w 344"/>
                <a:gd name="T13" fmla="*/ 281 h 481"/>
                <a:gd name="T14" fmla="*/ 127 w 344"/>
                <a:gd name="T15" fmla="*/ 281 h 481"/>
                <a:gd name="T16" fmla="*/ 127 w 344"/>
                <a:gd name="T17" fmla="*/ 390 h 481"/>
                <a:gd name="T18" fmla="*/ 344 w 344"/>
                <a:gd name="T19" fmla="*/ 390 h 481"/>
                <a:gd name="T20" fmla="*/ 344 w 344"/>
                <a:gd name="T21" fmla="*/ 481 h 481"/>
                <a:gd name="T22" fmla="*/ 0 w 344"/>
                <a:gd name="T23" fmla="*/ 481 h 481"/>
                <a:gd name="T24" fmla="*/ 0 w 344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481">
                  <a:moveTo>
                    <a:pt x="0" y="0"/>
                  </a:moveTo>
                  <a:lnTo>
                    <a:pt x="336" y="0"/>
                  </a:lnTo>
                  <a:lnTo>
                    <a:pt x="336" y="93"/>
                  </a:lnTo>
                  <a:lnTo>
                    <a:pt x="127" y="93"/>
                  </a:lnTo>
                  <a:lnTo>
                    <a:pt x="127" y="191"/>
                  </a:lnTo>
                  <a:lnTo>
                    <a:pt x="324" y="191"/>
                  </a:lnTo>
                  <a:lnTo>
                    <a:pt x="324" y="281"/>
                  </a:lnTo>
                  <a:lnTo>
                    <a:pt x="127" y="281"/>
                  </a:lnTo>
                  <a:lnTo>
                    <a:pt x="127" y="390"/>
                  </a:lnTo>
                  <a:lnTo>
                    <a:pt x="344" y="390"/>
                  </a:lnTo>
                  <a:lnTo>
                    <a:pt x="344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5" name="Freeform 14"/>
            <p:cNvSpPr>
              <a:spLocks noEditPoints="1"/>
            </p:cNvSpPr>
            <p:nvPr userDrawn="1"/>
          </p:nvSpPr>
          <p:spPr bwMode="gray">
            <a:xfrm>
              <a:off x="6786563" y="3276600"/>
              <a:ext cx="307975" cy="382588"/>
            </a:xfrm>
            <a:custGeom>
              <a:avLst/>
              <a:gdLst>
                <a:gd name="T0" fmla="*/ 127 w 388"/>
                <a:gd name="T1" fmla="*/ 390 h 481"/>
                <a:gd name="T2" fmla="*/ 183 w 388"/>
                <a:gd name="T3" fmla="*/ 390 h 481"/>
                <a:gd name="T4" fmla="*/ 217 w 388"/>
                <a:gd name="T5" fmla="*/ 386 h 481"/>
                <a:gd name="T6" fmla="*/ 243 w 388"/>
                <a:gd name="T7" fmla="*/ 374 h 481"/>
                <a:gd name="T8" fmla="*/ 258 w 388"/>
                <a:gd name="T9" fmla="*/ 351 h 481"/>
                <a:gd name="T10" fmla="*/ 259 w 388"/>
                <a:gd name="T11" fmla="*/ 319 h 481"/>
                <a:gd name="T12" fmla="*/ 246 w 388"/>
                <a:gd name="T13" fmla="*/ 297 h 481"/>
                <a:gd name="T14" fmla="*/ 223 w 388"/>
                <a:gd name="T15" fmla="*/ 285 h 481"/>
                <a:gd name="T16" fmla="*/ 196 w 388"/>
                <a:gd name="T17" fmla="*/ 280 h 481"/>
                <a:gd name="T18" fmla="*/ 166 w 388"/>
                <a:gd name="T19" fmla="*/ 278 h 481"/>
                <a:gd name="T20" fmla="*/ 127 w 388"/>
                <a:gd name="T21" fmla="*/ 93 h 481"/>
                <a:gd name="T22" fmla="*/ 163 w 388"/>
                <a:gd name="T23" fmla="*/ 191 h 481"/>
                <a:gd name="T24" fmla="*/ 194 w 388"/>
                <a:gd name="T25" fmla="*/ 188 h 481"/>
                <a:gd name="T26" fmla="*/ 221 w 388"/>
                <a:gd name="T27" fmla="*/ 180 h 481"/>
                <a:gd name="T28" fmla="*/ 241 w 388"/>
                <a:gd name="T29" fmla="*/ 164 h 481"/>
                <a:gd name="T30" fmla="*/ 248 w 388"/>
                <a:gd name="T31" fmla="*/ 139 h 481"/>
                <a:gd name="T32" fmla="*/ 242 w 388"/>
                <a:gd name="T33" fmla="*/ 113 h 481"/>
                <a:gd name="T34" fmla="*/ 222 w 388"/>
                <a:gd name="T35" fmla="*/ 100 h 481"/>
                <a:gd name="T36" fmla="*/ 195 w 388"/>
                <a:gd name="T37" fmla="*/ 93 h 481"/>
                <a:gd name="T38" fmla="*/ 163 w 388"/>
                <a:gd name="T39" fmla="*/ 93 h 481"/>
                <a:gd name="T40" fmla="*/ 0 w 388"/>
                <a:gd name="T41" fmla="*/ 0 h 481"/>
                <a:gd name="T42" fmla="*/ 248 w 388"/>
                <a:gd name="T43" fmla="*/ 1 h 481"/>
                <a:gd name="T44" fmla="*/ 300 w 388"/>
                <a:gd name="T45" fmla="*/ 13 h 481"/>
                <a:gd name="T46" fmla="*/ 340 w 388"/>
                <a:gd name="T47" fmla="*/ 38 h 481"/>
                <a:gd name="T48" fmla="*/ 367 w 388"/>
                <a:gd name="T49" fmla="*/ 74 h 481"/>
                <a:gd name="T50" fmla="*/ 376 w 388"/>
                <a:gd name="T51" fmla="*/ 121 h 481"/>
                <a:gd name="T52" fmla="*/ 368 w 388"/>
                <a:gd name="T53" fmla="*/ 168 h 481"/>
                <a:gd name="T54" fmla="*/ 346 w 388"/>
                <a:gd name="T55" fmla="*/ 202 h 481"/>
                <a:gd name="T56" fmla="*/ 312 w 388"/>
                <a:gd name="T57" fmla="*/ 226 h 481"/>
                <a:gd name="T58" fmla="*/ 290 w 388"/>
                <a:gd name="T59" fmla="*/ 237 h 481"/>
                <a:gd name="T60" fmla="*/ 338 w 388"/>
                <a:gd name="T61" fmla="*/ 252 h 481"/>
                <a:gd name="T62" fmla="*/ 370 w 388"/>
                <a:gd name="T63" fmla="*/ 280 h 481"/>
                <a:gd name="T64" fmla="*/ 385 w 388"/>
                <a:gd name="T65" fmla="*/ 318 h 481"/>
                <a:gd name="T66" fmla="*/ 385 w 388"/>
                <a:gd name="T67" fmla="*/ 368 h 481"/>
                <a:gd name="T68" fmla="*/ 371 w 388"/>
                <a:gd name="T69" fmla="*/ 412 h 481"/>
                <a:gd name="T70" fmla="*/ 344 w 388"/>
                <a:gd name="T71" fmla="*/ 443 h 481"/>
                <a:gd name="T72" fmla="*/ 309 w 388"/>
                <a:gd name="T73" fmla="*/ 464 h 481"/>
                <a:gd name="T74" fmla="*/ 267 w 388"/>
                <a:gd name="T75" fmla="*/ 476 h 481"/>
                <a:gd name="T76" fmla="*/ 224 w 388"/>
                <a:gd name="T77" fmla="*/ 480 h 481"/>
                <a:gd name="T78" fmla="*/ 0 w 388"/>
                <a:gd name="T7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8" h="481">
                  <a:moveTo>
                    <a:pt x="127" y="278"/>
                  </a:moveTo>
                  <a:lnTo>
                    <a:pt x="127" y="390"/>
                  </a:lnTo>
                  <a:lnTo>
                    <a:pt x="166" y="390"/>
                  </a:lnTo>
                  <a:lnTo>
                    <a:pt x="183" y="390"/>
                  </a:lnTo>
                  <a:lnTo>
                    <a:pt x="200" y="389"/>
                  </a:lnTo>
                  <a:lnTo>
                    <a:pt x="217" y="386"/>
                  </a:lnTo>
                  <a:lnTo>
                    <a:pt x="231" y="380"/>
                  </a:lnTo>
                  <a:lnTo>
                    <a:pt x="243" y="374"/>
                  </a:lnTo>
                  <a:lnTo>
                    <a:pt x="253" y="364"/>
                  </a:lnTo>
                  <a:lnTo>
                    <a:pt x="258" y="351"/>
                  </a:lnTo>
                  <a:lnTo>
                    <a:pt x="260" y="334"/>
                  </a:lnTo>
                  <a:lnTo>
                    <a:pt x="259" y="319"/>
                  </a:lnTo>
                  <a:lnTo>
                    <a:pt x="254" y="307"/>
                  </a:lnTo>
                  <a:lnTo>
                    <a:pt x="246" y="297"/>
                  </a:lnTo>
                  <a:lnTo>
                    <a:pt x="235" y="289"/>
                  </a:lnTo>
                  <a:lnTo>
                    <a:pt x="223" y="285"/>
                  </a:lnTo>
                  <a:lnTo>
                    <a:pt x="210" y="282"/>
                  </a:lnTo>
                  <a:lnTo>
                    <a:pt x="196" y="280"/>
                  </a:lnTo>
                  <a:lnTo>
                    <a:pt x="180" y="278"/>
                  </a:lnTo>
                  <a:lnTo>
                    <a:pt x="166" y="278"/>
                  </a:lnTo>
                  <a:lnTo>
                    <a:pt x="127" y="278"/>
                  </a:lnTo>
                  <a:close/>
                  <a:moveTo>
                    <a:pt x="127" y="93"/>
                  </a:moveTo>
                  <a:lnTo>
                    <a:pt x="127" y="191"/>
                  </a:lnTo>
                  <a:lnTo>
                    <a:pt x="163" y="191"/>
                  </a:lnTo>
                  <a:lnTo>
                    <a:pt x="178" y="190"/>
                  </a:lnTo>
                  <a:lnTo>
                    <a:pt x="194" y="188"/>
                  </a:lnTo>
                  <a:lnTo>
                    <a:pt x="209" y="185"/>
                  </a:lnTo>
                  <a:lnTo>
                    <a:pt x="221" y="180"/>
                  </a:lnTo>
                  <a:lnTo>
                    <a:pt x="233" y="173"/>
                  </a:lnTo>
                  <a:lnTo>
                    <a:pt x="241" y="164"/>
                  </a:lnTo>
                  <a:lnTo>
                    <a:pt x="246" y="153"/>
                  </a:lnTo>
                  <a:lnTo>
                    <a:pt x="248" y="139"/>
                  </a:lnTo>
                  <a:lnTo>
                    <a:pt x="247" y="125"/>
                  </a:lnTo>
                  <a:lnTo>
                    <a:pt x="242" y="113"/>
                  </a:lnTo>
                  <a:lnTo>
                    <a:pt x="233" y="105"/>
                  </a:lnTo>
                  <a:lnTo>
                    <a:pt x="222" y="100"/>
                  </a:lnTo>
                  <a:lnTo>
                    <a:pt x="210" y="95"/>
                  </a:lnTo>
                  <a:lnTo>
                    <a:pt x="195" y="93"/>
                  </a:lnTo>
                  <a:lnTo>
                    <a:pt x="179" y="93"/>
                  </a:lnTo>
                  <a:lnTo>
                    <a:pt x="163" y="93"/>
                  </a:lnTo>
                  <a:lnTo>
                    <a:pt x="127" y="93"/>
                  </a:lnTo>
                  <a:close/>
                  <a:moveTo>
                    <a:pt x="0" y="0"/>
                  </a:moveTo>
                  <a:lnTo>
                    <a:pt x="219" y="0"/>
                  </a:lnTo>
                  <a:lnTo>
                    <a:pt x="248" y="1"/>
                  </a:lnTo>
                  <a:lnTo>
                    <a:pt x="276" y="5"/>
                  </a:lnTo>
                  <a:lnTo>
                    <a:pt x="300" y="13"/>
                  </a:lnTo>
                  <a:lnTo>
                    <a:pt x="322" y="24"/>
                  </a:lnTo>
                  <a:lnTo>
                    <a:pt x="340" y="38"/>
                  </a:lnTo>
                  <a:lnTo>
                    <a:pt x="355" y="55"/>
                  </a:lnTo>
                  <a:lnTo>
                    <a:pt x="367" y="74"/>
                  </a:lnTo>
                  <a:lnTo>
                    <a:pt x="373" y="96"/>
                  </a:lnTo>
                  <a:lnTo>
                    <a:pt x="376" y="121"/>
                  </a:lnTo>
                  <a:lnTo>
                    <a:pt x="373" y="147"/>
                  </a:lnTo>
                  <a:lnTo>
                    <a:pt x="368" y="168"/>
                  </a:lnTo>
                  <a:lnTo>
                    <a:pt x="359" y="186"/>
                  </a:lnTo>
                  <a:lnTo>
                    <a:pt x="346" y="202"/>
                  </a:lnTo>
                  <a:lnTo>
                    <a:pt x="331" y="215"/>
                  </a:lnTo>
                  <a:lnTo>
                    <a:pt x="312" y="226"/>
                  </a:lnTo>
                  <a:lnTo>
                    <a:pt x="290" y="235"/>
                  </a:lnTo>
                  <a:lnTo>
                    <a:pt x="290" y="237"/>
                  </a:lnTo>
                  <a:lnTo>
                    <a:pt x="316" y="243"/>
                  </a:lnTo>
                  <a:lnTo>
                    <a:pt x="338" y="252"/>
                  </a:lnTo>
                  <a:lnTo>
                    <a:pt x="356" y="264"/>
                  </a:lnTo>
                  <a:lnTo>
                    <a:pt x="370" y="280"/>
                  </a:lnTo>
                  <a:lnTo>
                    <a:pt x="380" y="297"/>
                  </a:lnTo>
                  <a:lnTo>
                    <a:pt x="385" y="318"/>
                  </a:lnTo>
                  <a:lnTo>
                    <a:pt x="388" y="342"/>
                  </a:lnTo>
                  <a:lnTo>
                    <a:pt x="385" y="368"/>
                  </a:lnTo>
                  <a:lnTo>
                    <a:pt x="380" y="391"/>
                  </a:lnTo>
                  <a:lnTo>
                    <a:pt x="371" y="412"/>
                  </a:lnTo>
                  <a:lnTo>
                    <a:pt x="359" y="429"/>
                  </a:lnTo>
                  <a:lnTo>
                    <a:pt x="344" y="443"/>
                  </a:lnTo>
                  <a:lnTo>
                    <a:pt x="327" y="454"/>
                  </a:lnTo>
                  <a:lnTo>
                    <a:pt x="309" y="464"/>
                  </a:lnTo>
                  <a:lnTo>
                    <a:pt x="288" y="470"/>
                  </a:lnTo>
                  <a:lnTo>
                    <a:pt x="267" y="476"/>
                  </a:lnTo>
                  <a:lnTo>
                    <a:pt x="246" y="479"/>
                  </a:lnTo>
                  <a:lnTo>
                    <a:pt x="224" y="480"/>
                  </a:lnTo>
                  <a:lnTo>
                    <a:pt x="202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6" name="Freeform 15"/>
            <p:cNvSpPr>
              <a:spLocks/>
            </p:cNvSpPr>
            <p:nvPr userDrawn="1"/>
          </p:nvSpPr>
          <p:spPr bwMode="gray">
            <a:xfrm>
              <a:off x="7169151" y="3276600"/>
              <a:ext cx="274638" cy="382588"/>
            </a:xfrm>
            <a:custGeom>
              <a:avLst/>
              <a:gdLst>
                <a:gd name="T0" fmla="*/ 0 w 346"/>
                <a:gd name="T1" fmla="*/ 0 h 481"/>
                <a:gd name="T2" fmla="*/ 338 w 346"/>
                <a:gd name="T3" fmla="*/ 0 h 481"/>
                <a:gd name="T4" fmla="*/ 338 w 346"/>
                <a:gd name="T5" fmla="*/ 93 h 481"/>
                <a:gd name="T6" fmla="*/ 129 w 346"/>
                <a:gd name="T7" fmla="*/ 93 h 481"/>
                <a:gd name="T8" fmla="*/ 129 w 346"/>
                <a:gd name="T9" fmla="*/ 191 h 481"/>
                <a:gd name="T10" fmla="*/ 326 w 346"/>
                <a:gd name="T11" fmla="*/ 191 h 481"/>
                <a:gd name="T12" fmla="*/ 326 w 346"/>
                <a:gd name="T13" fmla="*/ 281 h 481"/>
                <a:gd name="T14" fmla="*/ 129 w 346"/>
                <a:gd name="T15" fmla="*/ 281 h 481"/>
                <a:gd name="T16" fmla="*/ 129 w 346"/>
                <a:gd name="T17" fmla="*/ 390 h 481"/>
                <a:gd name="T18" fmla="*/ 346 w 346"/>
                <a:gd name="T19" fmla="*/ 390 h 481"/>
                <a:gd name="T20" fmla="*/ 346 w 346"/>
                <a:gd name="T21" fmla="*/ 481 h 481"/>
                <a:gd name="T22" fmla="*/ 0 w 346"/>
                <a:gd name="T23" fmla="*/ 481 h 481"/>
                <a:gd name="T24" fmla="*/ 0 w 346"/>
                <a:gd name="T25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6" h="481">
                  <a:moveTo>
                    <a:pt x="0" y="0"/>
                  </a:moveTo>
                  <a:lnTo>
                    <a:pt x="338" y="0"/>
                  </a:lnTo>
                  <a:lnTo>
                    <a:pt x="338" y="93"/>
                  </a:lnTo>
                  <a:lnTo>
                    <a:pt x="129" y="93"/>
                  </a:lnTo>
                  <a:lnTo>
                    <a:pt x="129" y="191"/>
                  </a:lnTo>
                  <a:lnTo>
                    <a:pt x="326" y="191"/>
                  </a:lnTo>
                  <a:lnTo>
                    <a:pt x="326" y="281"/>
                  </a:lnTo>
                  <a:lnTo>
                    <a:pt x="129" y="281"/>
                  </a:lnTo>
                  <a:lnTo>
                    <a:pt x="129" y="390"/>
                  </a:lnTo>
                  <a:lnTo>
                    <a:pt x="346" y="390"/>
                  </a:lnTo>
                  <a:lnTo>
                    <a:pt x="346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7" name="Freeform 16"/>
            <p:cNvSpPr>
              <a:spLocks noEditPoints="1"/>
            </p:cNvSpPr>
            <p:nvPr userDrawn="1"/>
          </p:nvSpPr>
          <p:spPr bwMode="gray">
            <a:xfrm>
              <a:off x="7519988" y="3276600"/>
              <a:ext cx="320675" cy="382588"/>
            </a:xfrm>
            <a:custGeom>
              <a:avLst/>
              <a:gdLst>
                <a:gd name="T0" fmla="*/ 130 w 406"/>
                <a:gd name="T1" fmla="*/ 93 h 481"/>
                <a:gd name="T2" fmla="*/ 130 w 406"/>
                <a:gd name="T3" fmla="*/ 200 h 481"/>
                <a:gd name="T4" fmla="*/ 161 w 406"/>
                <a:gd name="T5" fmla="*/ 200 h 481"/>
                <a:gd name="T6" fmla="*/ 176 w 406"/>
                <a:gd name="T7" fmla="*/ 199 h 481"/>
                <a:gd name="T8" fmla="*/ 190 w 406"/>
                <a:gd name="T9" fmla="*/ 199 h 481"/>
                <a:gd name="T10" fmla="*/ 204 w 406"/>
                <a:gd name="T11" fmla="*/ 198 h 481"/>
                <a:gd name="T12" fmla="*/ 218 w 406"/>
                <a:gd name="T13" fmla="*/ 195 h 481"/>
                <a:gd name="T14" fmla="*/ 230 w 406"/>
                <a:gd name="T15" fmla="*/ 191 h 481"/>
                <a:gd name="T16" fmla="*/ 241 w 406"/>
                <a:gd name="T17" fmla="*/ 183 h 481"/>
                <a:gd name="T18" fmla="*/ 249 w 406"/>
                <a:gd name="T19" fmla="*/ 173 h 481"/>
                <a:gd name="T20" fmla="*/ 255 w 406"/>
                <a:gd name="T21" fmla="*/ 161 h 481"/>
                <a:gd name="T22" fmla="*/ 257 w 406"/>
                <a:gd name="T23" fmla="*/ 143 h 481"/>
                <a:gd name="T24" fmla="*/ 255 w 406"/>
                <a:gd name="T25" fmla="*/ 129 h 481"/>
                <a:gd name="T26" fmla="*/ 249 w 406"/>
                <a:gd name="T27" fmla="*/ 117 h 481"/>
                <a:gd name="T28" fmla="*/ 239 w 406"/>
                <a:gd name="T29" fmla="*/ 108 h 481"/>
                <a:gd name="T30" fmla="*/ 227 w 406"/>
                <a:gd name="T31" fmla="*/ 102 h 481"/>
                <a:gd name="T32" fmla="*/ 213 w 406"/>
                <a:gd name="T33" fmla="*/ 97 h 481"/>
                <a:gd name="T34" fmla="*/ 196 w 406"/>
                <a:gd name="T35" fmla="*/ 94 h 481"/>
                <a:gd name="T36" fmla="*/ 179 w 406"/>
                <a:gd name="T37" fmla="*/ 93 h 481"/>
                <a:gd name="T38" fmla="*/ 161 w 406"/>
                <a:gd name="T39" fmla="*/ 93 h 481"/>
                <a:gd name="T40" fmla="*/ 130 w 406"/>
                <a:gd name="T41" fmla="*/ 93 h 481"/>
                <a:gd name="T42" fmla="*/ 0 w 406"/>
                <a:gd name="T43" fmla="*/ 0 h 481"/>
                <a:gd name="T44" fmla="*/ 229 w 406"/>
                <a:gd name="T45" fmla="*/ 0 h 481"/>
                <a:gd name="T46" fmla="*/ 258 w 406"/>
                <a:gd name="T47" fmla="*/ 1 h 481"/>
                <a:gd name="T48" fmla="*/ 283 w 406"/>
                <a:gd name="T49" fmla="*/ 5 h 481"/>
                <a:gd name="T50" fmla="*/ 307 w 406"/>
                <a:gd name="T51" fmla="*/ 13 h 481"/>
                <a:gd name="T52" fmla="*/ 329 w 406"/>
                <a:gd name="T53" fmla="*/ 23 h 481"/>
                <a:gd name="T54" fmla="*/ 348 w 406"/>
                <a:gd name="T55" fmla="*/ 37 h 481"/>
                <a:gd name="T56" fmla="*/ 363 w 406"/>
                <a:gd name="T57" fmla="*/ 53 h 481"/>
                <a:gd name="T58" fmla="*/ 374 w 406"/>
                <a:gd name="T59" fmla="*/ 73 h 481"/>
                <a:gd name="T60" fmla="*/ 381 w 406"/>
                <a:gd name="T61" fmla="*/ 95 h 481"/>
                <a:gd name="T62" fmla="*/ 384 w 406"/>
                <a:gd name="T63" fmla="*/ 121 h 481"/>
                <a:gd name="T64" fmla="*/ 382 w 406"/>
                <a:gd name="T65" fmla="*/ 148 h 481"/>
                <a:gd name="T66" fmla="*/ 376 w 406"/>
                <a:gd name="T67" fmla="*/ 171 h 481"/>
                <a:gd name="T68" fmla="*/ 367 w 406"/>
                <a:gd name="T69" fmla="*/ 192 h 481"/>
                <a:gd name="T70" fmla="*/ 354 w 406"/>
                <a:gd name="T71" fmla="*/ 209 h 481"/>
                <a:gd name="T72" fmla="*/ 337 w 406"/>
                <a:gd name="T73" fmla="*/ 225 h 481"/>
                <a:gd name="T74" fmla="*/ 316 w 406"/>
                <a:gd name="T75" fmla="*/ 236 h 481"/>
                <a:gd name="T76" fmla="*/ 291 w 406"/>
                <a:gd name="T77" fmla="*/ 244 h 481"/>
                <a:gd name="T78" fmla="*/ 306 w 406"/>
                <a:gd name="T79" fmla="*/ 251 h 481"/>
                <a:gd name="T80" fmla="*/ 318 w 406"/>
                <a:gd name="T81" fmla="*/ 261 h 481"/>
                <a:gd name="T82" fmla="*/ 327 w 406"/>
                <a:gd name="T83" fmla="*/ 273 h 481"/>
                <a:gd name="T84" fmla="*/ 335 w 406"/>
                <a:gd name="T85" fmla="*/ 288 h 481"/>
                <a:gd name="T86" fmla="*/ 342 w 406"/>
                <a:gd name="T87" fmla="*/ 307 h 481"/>
                <a:gd name="T88" fmla="*/ 350 w 406"/>
                <a:gd name="T89" fmla="*/ 328 h 481"/>
                <a:gd name="T90" fmla="*/ 359 w 406"/>
                <a:gd name="T91" fmla="*/ 352 h 481"/>
                <a:gd name="T92" fmla="*/ 406 w 406"/>
                <a:gd name="T93" fmla="*/ 481 h 481"/>
                <a:gd name="T94" fmla="*/ 273 w 406"/>
                <a:gd name="T95" fmla="*/ 481 h 481"/>
                <a:gd name="T96" fmla="*/ 245 w 406"/>
                <a:gd name="T97" fmla="*/ 396 h 481"/>
                <a:gd name="T98" fmla="*/ 234 w 406"/>
                <a:gd name="T99" fmla="*/ 364 h 481"/>
                <a:gd name="T100" fmla="*/ 224 w 406"/>
                <a:gd name="T101" fmla="*/ 339 h 481"/>
                <a:gd name="T102" fmla="*/ 214 w 406"/>
                <a:gd name="T103" fmla="*/ 319 h 481"/>
                <a:gd name="T104" fmla="*/ 203 w 406"/>
                <a:gd name="T105" fmla="*/ 306 h 481"/>
                <a:gd name="T106" fmla="*/ 190 w 406"/>
                <a:gd name="T107" fmla="*/ 297 h 481"/>
                <a:gd name="T108" fmla="*/ 175 w 406"/>
                <a:gd name="T109" fmla="*/ 292 h 481"/>
                <a:gd name="T110" fmla="*/ 156 w 406"/>
                <a:gd name="T111" fmla="*/ 290 h 481"/>
                <a:gd name="T112" fmla="*/ 130 w 406"/>
                <a:gd name="T113" fmla="*/ 290 h 481"/>
                <a:gd name="T114" fmla="*/ 130 w 406"/>
                <a:gd name="T115" fmla="*/ 481 h 481"/>
                <a:gd name="T116" fmla="*/ 0 w 406"/>
                <a:gd name="T117" fmla="*/ 481 h 481"/>
                <a:gd name="T118" fmla="*/ 0 w 406"/>
                <a:gd name="T119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6" h="481">
                  <a:moveTo>
                    <a:pt x="130" y="93"/>
                  </a:moveTo>
                  <a:lnTo>
                    <a:pt x="130" y="200"/>
                  </a:lnTo>
                  <a:lnTo>
                    <a:pt x="161" y="200"/>
                  </a:lnTo>
                  <a:lnTo>
                    <a:pt x="176" y="199"/>
                  </a:lnTo>
                  <a:lnTo>
                    <a:pt x="190" y="199"/>
                  </a:lnTo>
                  <a:lnTo>
                    <a:pt x="204" y="198"/>
                  </a:lnTo>
                  <a:lnTo>
                    <a:pt x="218" y="195"/>
                  </a:lnTo>
                  <a:lnTo>
                    <a:pt x="230" y="191"/>
                  </a:lnTo>
                  <a:lnTo>
                    <a:pt x="241" y="183"/>
                  </a:lnTo>
                  <a:lnTo>
                    <a:pt x="249" y="173"/>
                  </a:lnTo>
                  <a:lnTo>
                    <a:pt x="255" y="161"/>
                  </a:lnTo>
                  <a:lnTo>
                    <a:pt x="257" y="143"/>
                  </a:lnTo>
                  <a:lnTo>
                    <a:pt x="255" y="129"/>
                  </a:lnTo>
                  <a:lnTo>
                    <a:pt x="249" y="117"/>
                  </a:lnTo>
                  <a:lnTo>
                    <a:pt x="239" y="108"/>
                  </a:lnTo>
                  <a:lnTo>
                    <a:pt x="227" y="102"/>
                  </a:lnTo>
                  <a:lnTo>
                    <a:pt x="213" y="97"/>
                  </a:lnTo>
                  <a:lnTo>
                    <a:pt x="196" y="94"/>
                  </a:lnTo>
                  <a:lnTo>
                    <a:pt x="179" y="93"/>
                  </a:lnTo>
                  <a:lnTo>
                    <a:pt x="161" y="93"/>
                  </a:lnTo>
                  <a:lnTo>
                    <a:pt x="130" y="93"/>
                  </a:lnTo>
                  <a:close/>
                  <a:moveTo>
                    <a:pt x="0" y="0"/>
                  </a:moveTo>
                  <a:lnTo>
                    <a:pt x="229" y="0"/>
                  </a:lnTo>
                  <a:lnTo>
                    <a:pt x="258" y="1"/>
                  </a:lnTo>
                  <a:lnTo>
                    <a:pt x="283" y="5"/>
                  </a:lnTo>
                  <a:lnTo>
                    <a:pt x="307" y="13"/>
                  </a:lnTo>
                  <a:lnTo>
                    <a:pt x="329" y="23"/>
                  </a:lnTo>
                  <a:lnTo>
                    <a:pt x="348" y="37"/>
                  </a:lnTo>
                  <a:lnTo>
                    <a:pt x="363" y="53"/>
                  </a:lnTo>
                  <a:lnTo>
                    <a:pt x="374" y="73"/>
                  </a:lnTo>
                  <a:lnTo>
                    <a:pt x="381" y="95"/>
                  </a:lnTo>
                  <a:lnTo>
                    <a:pt x="384" y="121"/>
                  </a:lnTo>
                  <a:lnTo>
                    <a:pt x="382" y="148"/>
                  </a:lnTo>
                  <a:lnTo>
                    <a:pt x="376" y="171"/>
                  </a:lnTo>
                  <a:lnTo>
                    <a:pt x="367" y="192"/>
                  </a:lnTo>
                  <a:lnTo>
                    <a:pt x="354" y="209"/>
                  </a:lnTo>
                  <a:lnTo>
                    <a:pt x="337" y="225"/>
                  </a:lnTo>
                  <a:lnTo>
                    <a:pt x="316" y="236"/>
                  </a:lnTo>
                  <a:lnTo>
                    <a:pt x="291" y="244"/>
                  </a:lnTo>
                  <a:lnTo>
                    <a:pt x="306" y="251"/>
                  </a:lnTo>
                  <a:lnTo>
                    <a:pt x="318" y="261"/>
                  </a:lnTo>
                  <a:lnTo>
                    <a:pt x="327" y="273"/>
                  </a:lnTo>
                  <a:lnTo>
                    <a:pt x="335" y="288"/>
                  </a:lnTo>
                  <a:lnTo>
                    <a:pt x="342" y="307"/>
                  </a:lnTo>
                  <a:lnTo>
                    <a:pt x="350" y="328"/>
                  </a:lnTo>
                  <a:lnTo>
                    <a:pt x="359" y="352"/>
                  </a:lnTo>
                  <a:lnTo>
                    <a:pt x="406" y="481"/>
                  </a:lnTo>
                  <a:lnTo>
                    <a:pt x="273" y="481"/>
                  </a:lnTo>
                  <a:lnTo>
                    <a:pt x="245" y="396"/>
                  </a:lnTo>
                  <a:lnTo>
                    <a:pt x="234" y="364"/>
                  </a:lnTo>
                  <a:lnTo>
                    <a:pt x="224" y="339"/>
                  </a:lnTo>
                  <a:lnTo>
                    <a:pt x="214" y="319"/>
                  </a:lnTo>
                  <a:lnTo>
                    <a:pt x="203" y="306"/>
                  </a:lnTo>
                  <a:lnTo>
                    <a:pt x="190" y="297"/>
                  </a:lnTo>
                  <a:lnTo>
                    <a:pt x="175" y="292"/>
                  </a:lnTo>
                  <a:lnTo>
                    <a:pt x="156" y="290"/>
                  </a:lnTo>
                  <a:lnTo>
                    <a:pt x="130" y="290"/>
                  </a:lnTo>
                  <a:lnTo>
                    <a:pt x="130" y="481"/>
                  </a:lnTo>
                  <a:lnTo>
                    <a:pt x="0" y="4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8" name="Rectangle 17"/>
            <p:cNvSpPr>
              <a:spLocks noChangeArrowheads="1"/>
            </p:cNvSpPr>
            <p:nvPr userDrawn="1"/>
          </p:nvSpPr>
          <p:spPr bwMode="gray">
            <a:xfrm>
              <a:off x="7904163" y="3276600"/>
              <a:ext cx="103188" cy="382588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29" name="Freeform 18"/>
            <p:cNvSpPr>
              <a:spLocks/>
            </p:cNvSpPr>
            <p:nvPr userDrawn="1"/>
          </p:nvSpPr>
          <p:spPr bwMode="gray">
            <a:xfrm>
              <a:off x="8062913" y="3276600"/>
              <a:ext cx="287338" cy="382588"/>
            </a:xfrm>
            <a:custGeom>
              <a:avLst/>
              <a:gdLst>
                <a:gd name="T0" fmla="*/ 0 w 363"/>
                <a:gd name="T1" fmla="*/ 0 h 481"/>
                <a:gd name="T2" fmla="*/ 363 w 363"/>
                <a:gd name="T3" fmla="*/ 0 h 481"/>
                <a:gd name="T4" fmla="*/ 363 w 363"/>
                <a:gd name="T5" fmla="*/ 95 h 481"/>
                <a:gd name="T6" fmla="*/ 247 w 363"/>
                <a:gd name="T7" fmla="*/ 95 h 481"/>
                <a:gd name="T8" fmla="*/ 247 w 363"/>
                <a:gd name="T9" fmla="*/ 481 h 481"/>
                <a:gd name="T10" fmla="*/ 119 w 363"/>
                <a:gd name="T11" fmla="*/ 481 h 481"/>
                <a:gd name="T12" fmla="*/ 119 w 363"/>
                <a:gd name="T13" fmla="*/ 95 h 481"/>
                <a:gd name="T14" fmla="*/ 0 w 363"/>
                <a:gd name="T15" fmla="*/ 95 h 481"/>
                <a:gd name="T16" fmla="*/ 0 w 363"/>
                <a:gd name="T17" fmla="*/ 0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481">
                  <a:moveTo>
                    <a:pt x="0" y="0"/>
                  </a:moveTo>
                  <a:lnTo>
                    <a:pt x="363" y="0"/>
                  </a:lnTo>
                  <a:lnTo>
                    <a:pt x="363" y="95"/>
                  </a:lnTo>
                  <a:lnTo>
                    <a:pt x="247" y="95"/>
                  </a:lnTo>
                  <a:lnTo>
                    <a:pt x="247" y="481"/>
                  </a:lnTo>
                  <a:lnTo>
                    <a:pt x="119" y="481"/>
                  </a:lnTo>
                  <a:lnTo>
                    <a:pt x="119" y="95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  <p:sp>
          <p:nvSpPr>
            <p:cNvPr id="30" name="Rectangle 19"/>
            <p:cNvSpPr>
              <a:spLocks noChangeArrowheads="1"/>
            </p:cNvSpPr>
            <p:nvPr userDrawn="1"/>
          </p:nvSpPr>
          <p:spPr bwMode="gray">
            <a:xfrm>
              <a:off x="5491163" y="3276600"/>
              <a:ext cx="382588" cy="382588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/>
              <a:endParaRPr lang="en-US"/>
            </a:p>
          </p:txBody>
        </p:sp>
      </p:grpSp>
      <p:sp>
        <p:nvSpPr>
          <p:cNvPr id="31" name="Freeform 9"/>
          <p:cNvSpPr>
            <a:spLocks/>
          </p:cNvSpPr>
          <p:nvPr userDrawn="1"/>
        </p:nvSpPr>
        <p:spPr bwMode="gray">
          <a:xfrm>
            <a:off x="383516" y="6105525"/>
            <a:ext cx="1150009" cy="754540"/>
          </a:xfrm>
          <a:custGeom>
            <a:avLst/>
            <a:gdLst/>
            <a:ahLst/>
            <a:cxnLst/>
            <a:rect l="l" t="t" r="r" b="b"/>
            <a:pathLst>
              <a:path w="1150009" h="754540">
                <a:moveTo>
                  <a:pt x="650005" y="342056"/>
                </a:moveTo>
                <a:cubicBezTo>
                  <a:pt x="1150009" y="342056"/>
                  <a:pt x="1150009" y="342056"/>
                  <a:pt x="1150009" y="342056"/>
                </a:cubicBezTo>
                <a:cubicBezTo>
                  <a:pt x="1150009" y="526926"/>
                  <a:pt x="1150009" y="659487"/>
                  <a:pt x="1150009" y="754540"/>
                </a:cubicBezTo>
                <a:lnTo>
                  <a:pt x="840006" y="754540"/>
                </a:lnTo>
                <a:cubicBezTo>
                  <a:pt x="840006" y="559844"/>
                  <a:pt x="840006" y="559844"/>
                  <a:pt x="840006" y="559844"/>
                </a:cubicBezTo>
                <a:cubicBezTo>
                  <a:pt x="650005" y="559844"/>
                  <a:pt x="650005" y="559844"/>
                  <a:pt x="650005" y="559844"/>
                </a:cubicBezTo>
                <a:cubicBezTo>
                  <a:pt x="650005" y="342056"/>
                  <a:pt x="650005" y="342056"/>
                  <a:pt x="650005" y="342056"/>
                </a:cubicBezTo>
                <a:close/>
                <a:moveTo>
                  <a:pt x="181676" y="0"/>
                </a:moveTo>
                <a:lnTo>
                  <a:pt x="1120009" y="0"/>
                </a:lnTo>
                <a:cubicBezTo>
                  <a:pt x="1120009" y="144066"/>
                  <a:pt x="1120009" y="144066"/>
                  <a:pt x="1120009" y="144066"/>
                </a:cubicBezTo>
                <a:cubicBezTo>
                  <a:pt x="1020008" y="84669"/>
                  <a:pt x="870007" y="64870"/>
                  <a:pt x="800007" y="64870"/>
                </a:cubicBezTo>
                <a:cubicBezTo>
                  <a:pt x="540005" y="64870"/>
                  <a:pt x="320002" y="173765"/>
                  <a:pt x="320002" y="450950"/>
                </a:cubicBezTo>
                <a:cubicBezTo>
                  <a:pt x="320002" y="584486"/>
                  <a:pt x="381916" y="690781"/>
                  <a:pt x="480397" y="754540"/>
                </a:cubicBezTo>
                <a:lnTo>
                  <a:pt x="77074" y="754540"/>
                </a:lnTo>
                <a:cubicBezTo>
                  <a:pt x="27933" y="674077"/>
                  <a:pt x="0" y="573351"/>
                  <a:pt x="0" y="450950"/>
                </a:cubicBezTo>
                <a:cubicBezTo>
                  <a:pt x="0" y="246024"/>
                  <a:pt x="65601" y="97659"/>
                  <a:pt x="1816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377825" y="315913"/>
            <a:ext cx="11443359" cy="3693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noProof="0"/>
              <a:t>Please click here to edit master format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78484" y="1700253"/>
            <a:ext cx="11442261" cy="15388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en-US" noProof="0"/>
              <a:t>Please click here to edit master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Fifths level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gray">
          <a:xfrm>
            <a:off x="1700393" y="6572352"/>
            <a:ext cx="3757431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 cap="all" baseline="0">
                <a:solidFill>
                  <a:schemeClr val="tx1"/>
                </a:solidFill>
              </a:defRPr>
            </a:lvl1pPr>
          </a:lstStyle>
          <a:p>
            <a:fld id="{F3CD9F8C-D1B3-4285-9A38-39C3FCF3BF56}" type="datetime1">
              <a:rPr lang="en-US" smtClean="0"/>
              <a:t>3/30/2022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700392" y="6414224"/>
            <a:ext cx="3757431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  <p:sp>
        <p:nvSpPr>
          <p:cNvPr id="9" name="Textfeld 8"/>
          <p:cNvSpPr txBox="1"/>
          <p:nvPr/>
        </p:nvSpPr>
        <p:spPr bwMode="gray">
          <a:xfrm>
            <a:off x="1700393" y="6256096"/>
            <a:ext cx="375743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12200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>
                <a:solidFill>
                  <a:schemeClr val="tx1"/>
                </a:solidFill>
              </a:rPr>
              <a:t>SLIDE </a:t>
            </a:r>
            <a:fld id="{47E69A0B-197A-4DD5-BE5E-8D8187EA5689}" type="slidenum">
              <a:rPr lang="en-US" sz="900" smtClean="0">
                <a:solidFill>
                  <a:schemeClr val="tx1"/>
                </a:solidFill>
              </a:rPr>
              <a:pPr marL="0" marR="0" indent="0" algn="l" defTabSz="12200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4F331C4-C009-4EA2-9548-C933C1AD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0125" y="6357938"/>
            <a:ext cx="2744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8D035-9CAB-4ACD-A4BD-2C55927154C7}" type="slidenum">
              <a:rPr lang="de-CH" smtClean="0"/>
              <a:t>‹№›</a:t>
            </a:fld>
            <a:endParaRPr lang="de-CH"/>
          </a:p>
        </p:txBody>
      </p:sp>
    </p:spTree>
    <p:custDataLst>
      <p:tags r:id="rId23"/>
    </p:custDataLst>
    <p:extLst>
      <p:ext uri="{BB962C8B-B14F-4D97-AF65-F5344CB8AC3E}">
        <p14:creationId xmlns:p14="http://schemas.microsoft.com/office/powerpoint/2010/main" val="68564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60" r:id="rId3"/>
    <p:sldLayoutId id="2147483661" r:id="rId4"/>
    <p:sldLayoutId id="2147483677" r:id="rId5"/>
    <p:sldLayoutId id="2147483662" r:id="rId6"/>
    <p:sldLayoutId id="2147483663" r:id="rId7"/>
    <p:sldLayoutId id="2147483678" r:id="rId8"/>
    <p:sldLayoutId id="2147483664" r:id="rId9"/>
    <p:sldLayoutId id="2147483650" r:id="rId10"/>
    <p:sldLayoutId id="2147483674" r:id="rId11"/>
    <p:sldLayoutId id="2147483665" r:id="rId12"/>
    <p:sldLayoutId id="2147483666" r:id="rId13"/>
    <p:sldLayoutId id="2147483672" r:id="rId14"/>
    <p:sldLayoutId id="2147483667" r:id="rId15"/>
    <p:sldLayoutId id="2147483673" r:id="rId16"/>
    <p:sldLayoutId id="2147483668" r:id="rId17"/>
    <p:sldLayoutId id="2147483669" r:id="rId18"/>
    <p:sldLayoutId id="2147483670" r:id="rId19"/>
    <p:sldLayoutId id="2147483675" r:id="rId20"/>
    <p:sldLayoutId id="2147483671" r:id="rId21"/>
  </p:sldLayoutIdLst>
  <p:hf sldNum="0" hdr="0"/>
  <p:txStyles>
    <p:titleStyle>
      <a:lvl1pPr algn="l" defTabSz="1220084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1220084" rtl="0" eaLnBrk="1" latinLnBrk="0" hangingPunct="1">
        <a:spcBef>
          <a:spcPts val="600"/>
        </a:spcBef>
        <a:spcAft>
          <a:spcPts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/>
          <a:ea typeface="+mn-ea"/>
          <a:cs typeface="+mn-cs"/>
        </a:defRPr>
      </a:lvl1pPr>
      <a:lvl2pPr marL="358775" indent="-176213" algn="l" defTabSz="1220084" rtl="0" eaLnBrk="1" latinLnBrk="0" hangingPunct="1">
        <a:spcBef>
          <a:spcPts val="600"/>
        </a:spcBef>
        <a:spcAft>
          <a:spcPts val="0"/>
        </a:spcAft>
        <a:buClr>
          <a:schemeClr val="tx1"/>
        </a:buClr>
        <a:buSzPct val="90000"/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/>
          <a:ea typeface="+mn-ea"/>
          <a:cs typeface="+mn-cs"/>
        </a:defRPr>
      </a:lvl2pPr>
      <a:lvl3pPr marL="541338" indent="-182563" algn="l" defTabSz="1220084" rtl="0" eaLnBrk="1" latinLnBrk="0" hangingPunct="1">
        <a:spcBef>
          <a:spcPts val="600"/>
        </a:spcBef>
        <a:spcAft>
          <a:spcPts val="0"/>
        </a:spcAft>
        <a:buClr>
          <a:schemeClr val="tx1"/>
        </a:buClr>
        <a:buSzPct val="100000"/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/>
          <a:ea typeface="+mn-ea"/>
          <a:cs typeface="+mn-cs"/>
        </a:defRPr>
      </a:lvl3pPr>
      <a:lvl4pPr marL="715963" indent="-174625" algn="l" defTabSz="1220084" rtl="0" eaLnBrk="1" latinLnBrk="0" hangingPunct="1">
        <a:spcBef>
          <a:spcPts val="600"/>
        </a:spcBef>
        <a:spcAft>
          <a:spcPts val="0"/>
        </a:spcAft>
        <a:buClr>
          <a:schemeClr val="tx1"/>
        </a:buClr>
        <a:buSzPct val="100000"/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/>
          <a:ea typeface="+mn-ea"/>
          <a:cs typeface="+mn-cs"/>
        </a:defRPr>
      </a:lvl4pPr>
      <a:lvl5pPr marL="898525" indent="-182563" algn="l" defTabSz="1220084" rtl="0" eaLnBrk="1" latinLnBrk="0" hangingPunct="1">
        <a:spcBef>
          <a:spcPts val="600"/>
        </a:spcBef>
        <a:spcAft>
          <a:spcPts val="0"/>
        </a:spcAft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/>
          <a:ea typeface="+mn-ea"/>
          <a:cs typeface="+mn-cs"/>
        </a:defRPr>
      </a:lvl5pPr>
      <a:lvl6pPr marL="3355231" indent="-305021" algn="l" defTabSz="1220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5273" indent="-305021" algn="l" defTabSz="1220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5315" indent="-305021" algn="l" defTabSz="1220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5357" indent="-305021" algn="l" defTabSz="1220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0042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0084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0126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0168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0210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60252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70294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80336" algn="l" defTabSz="1220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8" userDrawn="1">
          <p15:clr>
            <a:srgbClr val="F26B43"/>
          </p15:clr>
        </p15:guide>
        <p15:guide id="2" orient="horz" pos="1072" userDrawn="1">
          <p15:clr>
            <a:srgbClr val="F26B43"/>
          </p15:clr>
        </p15:guide>
        <p15:guide id="3" orient="horz" pos="255" userDrawn="1">
          <p15:clr>
            <a:srgbClr val="F26B43"/>
          </p15:clr>
        </p15:guide>
        <p15:guide id="4" pos="7450" userDrawn="1">
          <p15:clr>
            <a:srgbClr val="F26B43"/>
          </p15:clr>
        </p15:guide>
        <p15:guide id="5" orient="horz" pos="3680" userDrawn="1">
          <p15:clr>
            <a:srgbClr val="F26B43"/>
          </p15:clr>
        </p15:guide>
        <p15:guide id="6" pos="4570" userDrawn="1">
          <p15:clr>
            <a:srgbClr val="F26B43"/>
          </p15:clr>
        </p15:guide>
        <p15:guide id="7" pos="47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71.xml"/><Relationship Id="rId7" Type="http://schemas.openxmlformats.org/officeDocument/2006/relationships/image" Target="../media/image1.emf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oleObject" Target="../embeddings/oleObject24.bin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0C1FCE59-69EB-4B1C-A021-F38E808CB06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359" imgH="360" progId="TCLayout.ActiveDocument.1">
                  <p:embed/>
                </p:oleObj>
              </mc:Choice>
              <mc:Fallback>
                <p:oleObj name="think-cell Folie" r:id="rId5" imgW="359" imgH="360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0C1FCE59-69EB-4B1C-A021-F38E808CB0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2D167746-DE35-45CE-A426-4F44C713889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34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39C35B-2A9C-47F3-9F52-4044F231B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034" y="2662149"/>
            <a:ext cx="7035800" cy="523220"/>
          </a:xfrm>
        </p:spPr>
        <p:txBody>
          <a:bodyPr vert="horz"/>
          <a:lstStyle/>
          <a:p>
            <a:r>
              <a:rPr lang="ru-RU" dirty="0" err="1"/>
              <a:t>Змивні</a:t>
            </a:r>
            <a:r>
              <a:rPr lang="ru-RU" dirty="0"/>
              <a:t> </a:t>
            </a:r>
            <a:r>
              <a:rPr lang="ru-RU" dirty="0" err="1"/>
              <a:t>клавіші</a:t>
            </a:r>
            <a:r>
              <a:rPr lang="ru-RU" dirty="0"/>
              <a:t> </a:t>
            </a:r>
            <a:r>
              <a:rPr lang="en-US" dirty="0"/>
              <a:t>Delta 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A6CFC14A-6E66-49EB-A725-A111816B79E0}"/>
              </a:ext>
            </a:extLst>
          </p:cNvPr>
          <p:cNvSpPr txBox="1">
            <a:spLocks/>
          </p:cNvSpPr>
          <p:nvPr/>
        </p:nvSpPr>
        <p:spPr>
          <a:xfrm>
            <a:off x="4779034" y="5570432"/>
            <a:ext cx="7035800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indent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Arial"/>
              </a:defRPr>
            </a:lvl1pPr>
            <a:lvl2pPr marL="358775" indent="-176213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Symbol" panose="05050102010706020507" pitchFamily="18" charset="2"/>
              <a:buChar char="-"/>
              <a:defRPr sz="1600">
                <a:latin typeface="Arial"/>
              </a:defRPr>
            </a:lvl2pPr>
            <a:lvl3pPr marL="541338" indent="-182563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-"/>
              <a:defRPr sz="1600">
                <a:latin typeface="Arial"/>
              </a:defRPr>
            </a:lvl3pPr>
            <a:lvl4pPr marL="715963" indent="-174625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-"/>
              <a:defRPr sz="1600">
                <a:latin typeface="Arial"/>
              </a:defRPr>
            </a:lvl4pPr>
            <a:lvl5pPr marL="898525" indent="-182563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 sz="1600">
                <a:latin typeface="Arial"/>
              </a:defRPr>
            </a:lvl5pPr>
            <a:lvl6pPr marL="3355231" indent="-305021">
              <a:spcBef>
                <a:spcPct val="20000"/>
              </a:spcBef>
              <a:buFont typeface="Arial" panose="020B0604020202020204" pitchFamily="34" charset="0"/>
              <a:buChar char="•"/>
              <a:defRPr sz="2700"/>
            </a:lvl6pPr>
            <a:lvl7pPr marL="3965273" indent="-305021">
              <a:spcBef>
                <a:spcPct val="20000"/>
              </a:spcBef>
              <a:buFont typeface="Arial" panose="020B0604020202020204" pitchFamily="34" charset="0"/>
              <a:buChar char="•"/>
              <a:defRPr sz="2700"/>
            </a:lvl7pPr>
            <a:lvl8pPr marL="4575315" indent="-305021">
              <a:spcBef>
                <a:spcPct val="20000"/>
              </a:spcBef>
              <a:buFont typeface="Arial" panose="020B0604020202020204" pitchFamily="34" charset="0"/>
              <a:buChar char="•"/>
              <a:defRPr sz="2700"/>
            </a:lvl8pPr>
            <a:lvl9pPr marL="5185357" indent="-305021">
              <a:spcBef>
                <a:spcPct val="20000"/>
              </a:spcBef>
              <a:buFont typeface="Arial" panose="020B0604020202020204" pitchFamily="34" charset="0"/>
              <a:buChar char="•"/>
              <a:defRPr sz="2700"/>
            </a:lvl9pPr>
          </a:lstStyle>
          <a:p>
            <a:r>
              <a:rPr lang="uk-UA" dirty="0"/>
              <a:t>Київ, Березень</a:t>
            </a:r>
            <a:r>
              <a:rPr lang="en-US" dirty="0"/>
              <a:t> 2022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D4B9E284-5AA5-40E0-A693-5D19DF70411C}"/>
              </a:ext>
            </a:extLst>
          </p:cNvPr>
          <p:cNvSpPr txBox="1">
            <a:spLocks/>
          </p:cNvSpPr>
          <p:nvPr/>
        </p:nvSpPr>
        <p:spPr>
          <a:xfrm>
            <a:off x="4779034" y="3787789"/>
            <a:ext cx="7035800" cy="2462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indent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  <a:latin typeface="Arial"/>
              </a:defRPr>
            </a:lvl1pPr>
            <a:lvl2pPr indent="0" algn="ctr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Symbol" panose="05050102010706020507" pitchFamily="18" charset="2"/>
              <a:buNone/>
              <a:defRPr sz="1600">
                <a:solidFill>
                  <a:schemeClr val="tx1">
                    <a:tint val="75000"/>
                  </a:schemeClr>
                </a:solidFill>
                <a:latin typeface="Arial"/>
              </a:defRPr>
            </a:lvl2pPr>
            <a:lvl3pPr indent="0" algn="ctr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600">
                <a:solidFill>
                  <a:schemeClr val="tx1">
                    <a:tint val="75000"/>
                  </a:schemeClr>
                </a:solidFill>
                <a:latin typeface="Arial"/>
              </a:defRPr>
            </a:lvl3pPr>
            <a:lvl4pPr indent="0" algn="ctr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600">
                <a:solidFill>
                  <a:schemeClr val="tx1">
                    <a:tint val="75000"/>
                  </a:schemeClr>
                </a:solidFill>
                <a:latin typeface="Arial"/>
              </a:defRPr>
            </a:lvl4pPr>
            <a:lvl5pPr indent="0" algn="ctr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None/>
              <a:defRPr sz="1600">
                <a:solidFill>
                  <a:schemeClr val="tx1">
                    <a:tint val="75000"/>
                  </a:schemeClr>
                </a:solidFill>
                <a:latin typeface="Arial"/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</a:t>
            </a:r>
            <a:r>
              <a:rPr lang="en-US" dirty="0"/>
              <a:t>202</a:t>
            </a:r>
            <a:r>
              <a:rPr lang="de-CH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5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93D2F37-F952-48B2-AF30-9101F2623BA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216" imgH="216" progId="TCLayout.ActiveDocument.1">
                  <p:embed/>
                </p:oleObj>
              </mc:Choice>
              <mc:Fallback>
                <p:oleObj name="think-cell Folie" r:id="rId6" imgW="216" imgH="216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93D2F37-F952-48B2-AF30-9101F2623B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7C7D8C6E-5A4E-4BCB-A3E4-1E9B6CEC5E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383516" y="315913"/>
            <a:ext cx="11443359" cy="369332"/>
          </a:xfrm>
        </p:spPr>
        <p:txBody>
          <a:bodyPr vert="horz"/>
          <a:lstStyle/>
          <a:p>
            <a:r>
              <a:rPr lang="ru-RU" dirty="0" err="1"/>
              <a:t>Змивні</a:t>
            </a:r>
            <a:r>
              <a:rPr lang="ru-RU" dirty="0"/>
              <a:t> </a:t>
            </a:r>
            <a:r>
              <a:rPr lang="ru-RU" dirty="0" err="1"/>
              <a:t>клавіші</a:t>
            </a:r>
            <a:r>
              <a:rPr lang="en-US" dirty="0"/>
              <a:t> </a:t>
            </a:r>
            <a:r>
              <a:rPr lang="en-US" dirty="0" err="1"/>
              <a:t>Geberit</a:t>
            </a:r>
            <a:r>
              <a:rPr lang="en-US" dirty="0"/>
              <a:t> Delta : </a:t>
            </a:r>
            <a:r>
              <a:rPr lang="ru-RU" dirty="0" err="1"/>
              <a:t>Новий</a:t>
            </a:r>
            <a:r>
              <a:rPr lang="ru-RU" dirty="0"/>
              <a:t> дизайн</a:t>
            </a:r>
            <a:endParaRPr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B95656-01BD-464D-8814-DC90E9044A5C}" type="datetime1">
              <a:rPr lang="en-US" smtClean="0"/>
              <a:t>3/30/2022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8FE73F-0E3D-4D0A-9E9A-638247D269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3516" y="882469"/>
            <a:ext cx="6645454" cy="4047262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Користь</a:t>
            </a:r>
            <a:r>
              <a:rPr lang="ru-RU" b="1" dirty="0"/>
              <a:t> для </a:t>
            </a:r>
            <a:r>
              <a:rPr lang="ru-RU" b="1" dirty="0" err="1"/>
              <a:t>клієнтів</a:t>
            </a:r>
            <a:r>
              <a:rPr lang="ru-RU" b="1" dirty="0"/>
              <a:t> 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3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привабливих</a:t>
            </a:r>
            <a:r>
              <a:rPr lang="ru-RU" dirty="0"/>
              <a:t> </a:t>
            </a:r>
            <a:r>
              <a:rPr lang="ru-RU" dirty="0" err="1"/>
              <a:t>дизайни</a:t>
            </a:r>
            <a:r>
              <a:rPr lang="ru-RU" dirty="0"/>
              <a:t> для </a:t>
            </a:r>
            <a:r>
              <a:rPr lang="ru-RU" dirty="0" err="1"/>
              <a:t>асортименту</a:t>
            </a:r>
            <a:r>
              <a:rPr lang="ru-RU" dirty="0"/>
              <a:t> </a:t>
            </a:r>
            <a:r>
              <a:rPr lang="ru-RU" dirty="0" err="1"/>
              <a:t>Delta</a:t>
            </a:r>
            <a:r>
              <a:rPr lang="ru-RU" dirty="0"/>
              <a:t> 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b="1" dirty="0" err="1"/>
              <a:t>Опис</a:t>
            </a:r>
            <a:r>
              <a:rPr lang="ru-RU" b="1" dirty="0"/>
              <a:t> </a:t>
            </a:r>
            <a:r>
              <a:rPr lang="en-US" b="1" dirty="0"/>
              <a:t>:</a:t>
            </a:r>
          </a:p>
          <a:p>
            <a:r>
              <a:rPr lang="en-US" dirty="0"/>
              <a:t>Delta01, Delta20, Delta30</a:t>
            </a:r>
          </a:p>
          <a:p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пластини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білий</a:t>
            </a:r>
            <a:r>
              <a:rPr lang="ru-RU" dirty="0"/>
              <a:t> </a:t>
            </a:r>
            <a:r>
              <a:rPr lang="ru-RU" dirty="0" err="1"/>
              <a:t>Альпійський</a:t>
            </a:r>
            <a:r>
              <a:rPr lang="ru-RU" dirty="0"/>
              <a:t>, </a:t>
            </a:r>
            <a:r>
              <a:rPr lang="ru-RU" dirty="0" err="1"/>
              <a:t>Матовий</a:t>
            </a:r>
            <a:r>
              <a:rPr lang="ru-RU" dirty="0"/>
              <a:t> хром та </a:t>
            </a:r>
            <a:r>
              <a:rPr lang="ru-RU" dirty="0" err="1"/>
              <a:t>Глянцевий</a:t>
            </a:r>
            <a:r>
              <a:rPr lang="ru-RU" dirty="0"/>
              <a:t>  хром </a:t>
            </a:r>
          </a:p>
          <a:p>
            <a:r>
              <a:rPr lang="ru-RU" dirty="0" err="1"/>
              <a:t>Подвійний</a:t>
            </a:r>
            <a:r>
              <a:rPr lang="ru-RU" dirty="0"/>
              <a:t> </a:t>
            </a:r>
            <a:r>
              <a:rPr lang="ru-RU" dirty="0" err="1"/>
              <a:t>змив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b="1" dirty="0"/>
              <a:t>Запуск продукта</a:t>
            </a:r>
            <a:r>
              <a:rPr lang="en-US" b="1" dirty="0"/>
              <a:t>:</a:t>
            </a:r>
          </a:p>
          <a:p>
            <a:r>
              <a:rPr lang="ru-RU" dirty="0" err="1"/>
              <a:t>Виставкові</a:t>
            </a:r>
            <a:r>
              <a:rPr lang="en-US" dirty="0"/>
              <a:t> </a:t>
            </a:r>
            <a:r>
              <a:rPr lang="ru-RU" dirty="0" err="1"/>
              <a:t>клавіші</a:t>
            </a:r>
            <a:r>
              <a:rPr lang="en-US" dirty="0"/>
              <a:t>: 01.01.2022</a:t>
            </a:r>
          </a:p>
          <a:p>
            <a:r>
              <a:rPr lang="ru-RU" dirty="0"/>
              <a:t>Артикул</a:t>
            </a:r>
            <a:r>
              <a:rPr lang="uk-UA" dirty="0"/>
              <a:t>и в </a:t>
            </a:r>
            <a:r>
              <a:rPr lang="ru-RU" dirty="0"/>
              <a:t>каталог </a:t>
            </a:r>
            <a:r>
              <a:rPr lang="en-US" dirty="0"/>
              <a:t>: 01.04.2022</a:t>
            </a:r>
          </a:p>
          <a:p>
            <a:r>
              <a:rPr lang="ru-RU" dirty="0" err="1"/>
              <a:t>Комплекти</a:t>
            </a:r>
            <a:r>
              <a:rPr lang="en-US" dirty="0"/>
              <a:t> (118.315.21.2): 01.0</a:t>
            </a:r>
            <a:r>
              <a:rPr lang="ru-RU" dirty="0"/>
              <a:t>4</a:t>
            </a:r>
            <a:r>
              <a:rPr lang="en-US" dirty="0"/>
              <a:t>.2022</a:t>
            </a:r>
          </a:p>
        </p:txBody>
      </p:sp>
      <p:pic>
        <p:nvPicPr>
          <p:cNvPr id="24" name="Grafik 23" descr="Ein Bild, das Platz enthält.&#10;&#10;Automatisch generierte Beschreibung">
            <a:extLst>
              <a:ext uri="{FF2B5EF4-FFF2-40B4-BE49-F238E27FC236}">
                <a16:creationId xmlns:a16="http://schemas.microsoft.com/office/drawing/2014/main" id="{11D1892B-5BF9-469B-90DE-943511FD5BA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5919" y="3514913"/>
            <a:ext cx="3309145" cy="220257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6B7B6EE2-1F95-403C-8C08-E03A55702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5919" y="882469"/>
            <a:ext cx="3311992" cy="2202577"/>
          </a:xfrm>
          <a:prstGeom prst="rect">
            <a:avLst/>
          </a:prstGeom>
        </p:spPr>
      </p:pic>
      <p:pic>
        <p:nvPicPr>
          <p:cNvPr id="28" name="Grafik 27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220E36D9-24C8-43B8-A0CB-13AA58857F4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8775" y="3514914"/>
            <a:ext cx="3309884" cy="2202577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4A5B21E2-F643-4D58-8836-EEB99D3C90E6}"/>
              </a:ext>
            </a:extLst>
          </p:cNvPr>
          <p:cNvSpPr txBox="1"/>
          <p:nvPr/>
        </p:nvSpPr>
        <p:spPr>
          <a:xfrm>
            <a:off x="8595919" y="3095320"/>
            <a:ext cx="7397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  <a:buSzPct val="100000"/>
            </a:pPr>
            <a:r>
              <a:rPr lang="de-CH" sz="1600">
                <a:latin typeface="Arial"/>
              </a:rPr>
              <a:t>Delta01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F45DEAD7-D371-488E-BB4E-3012AB6557F6}"/>
              </a:ext>
            </a:extLst>
          </p:cNvPr>
          <p:cNvSpPr txBox="1"/>
          <p:nvPr/>
        </p:nvSpPr>
        <p:spPr>
          <a:xfrm>
            <a:off x="8595919" y="5716800"/>
            <a:ext cx="7397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  <a:buSzPct val="100000"/>
            </a:pPr>
            <a:r>
              <a:rPr lang="de-CH" sz="1600">
                <a:latin typeface="Arial"/>
              </a:rPr>
              <a:t>Delta30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E47E75C9-FCB7-456B-945D-81A808174367}"/>
              </a:ext>
            </a:extLst>
          </p:cNvPr>
          <p:cNvSpPr txBox="1"/>
          <p:nvPr/>
        </p:nvSpPr>
        <p:spPr>
          <a:xfrm>
            <a:off x="5118775" y="5717491"/>
            <a:ext cx="7397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  <a:buSzPct val="100000"/>
            </a:pPr>
            <a:r>
              <a:rPr lang="de-CH" sz="1600">
                <a:latin typeface="Arial"/>
              </a:rPr>
              <a:t>Delta20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113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175723-EC25-476A-BF1E-C205DF3C1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784" y="1128584"/>
            <a:ext cx="1336317" cy="1336317"/>
          </a:xfrm>
          <a:prstGeom prst="rect">
            <a:avLst/>
          </a:prstGeom>
        </p:spPr>
      </p:pic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0B9B3D1-BE41-4CB8-B3B0-0C64B3FAA14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2F9EDCB-7BE5-44B7-A41A-4A7521D7884F}" type="datetime1">
              <a:rPr lang="en-US" smtClean="0"/>
              <a:t>3/30/2022</a:t>
            </a:fld>
            <a:endParaRPr lang="en-US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4A3B890-BBEF-453C-821C-F194F8B804A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ru-RU"/>
              <a:t>Змивні клавіші </a:t>
            </a:r>
            <a:r>
              <a:rPr lang="en-US"/>
              <a:t>Delta </a:t>
            </a:r>
          </a:p>
        </p:txBody>
      </p:sp>
      <p:sp>
        <p:nvSpPr>
          <p:cNvPr id="7" name="Titel 14">
            <a:extLst>
              <a:ext uri="{FF2B5EF4-FFF2-40B4-BE49-F238E27FC236}">
                <a16:creationId xmlns:a16="http://schemas.microsoft.com/office/drawing/2014/main" id="{27953423-33AF-48BC-83B0-97144374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16" y="315913"/>
            <a:ext cx="11443359" cy="369332"/>
          </a:xfrm>
        </p:spPr>
        <p:txBody>
          <a:bodyPr vert="horz"/>
          <a:lstStyle/>
          <a:p>
            <a:r>
              <a:rPr lang="ru-RU" dirty="0" err="1"/>
              <a:t>Змивні</a:t>
            </a:r>
            <a:r>
              <a:rPr lang="ru-RU" dirty="0"/>
              <a:t> </a:t>
            </a:r>
            <a:r>
              <a:rPr lang="ru-RU" dirty="0" err="1"/>
              <a:t>клавіші</a:t>
            </a:r>
            <a:r>
              <a:rPr lang="en-US" dirty="0"/>
              <a:t> </a:t>
            </a:r>
            <a:r>
              <a:rPr lang="en-US" dirty="0" err="1"/>
              <a:t>Geberit</a:t>
            </a:r>
            <a:r>
              <a:rPr lang="en-US" dirty="0"/>
              <a:t> Delta</a:t>
            </a:r>
          </a:p>
        </p:txBody>
      </p:sp>
      <p:pic>
        <p:nvPicPr>
          <p:cNvPr id="9" name="Grafik 23" descr="Ein Bild, das Platz enthält.&#10;&#10;Automatisch generierte Beschreibung">
            <a:extLst>
              <a:ext uri="{FF2B5EF4-FFF2-40B4-BE49-F238E27FC236}">
                <a16:creationId xmlns:a16="http://schemas.microsoft.com/office/drawing/2014/main" id="{CB71C9A5-2F8B-4F87-A4EA-80B8A4C7FC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3177" y="4240011"/>
            <a:ext cx="1352685" cy="900352"/>
          </a:xfrm>
          <a:prstGeom prst="rect">
            <a:avLst/>
          </a:prstGeom>
        </p:spPr>
      </p:pic>
      <p:pic>
        <p:nvPicPr>
          <p:cNvPr id="10" name="Grafik 25">
            <a:extLst>
              <a:ext uri="{FF2B5EF4-FFF2-40B4-BE49-F238E27FC236}">
                <a16:creationId xmlns:a16="http://schemas.microsoft.com/office/drawing/2014/main" id="{2245557F-D41A-4049-8B4A-1F0EF416563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2567" y="2317826"/>
            <a:ext cx="1352990" cy="899780"/>
          </a:xfrm>
          <a:prstGeom prst="rect">
            <a:avLst/>
          </a:prstGeom>
        </p:spPr>
      </p:pic>
      <p:pic>
        <p:nvPicPr>
          <p:cNvPr id="11" name="Grafik 27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2FCF8490-1778-43DB-AC6D-5F8E2E7C3E2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2567" y="3258290"/>
            <a:ext cx="1352990" cy="9003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54C689-9375-40C0-961A-85D36A51F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3177" y="5191981"/>
            <a:ext cx="1352685" cy="896257"/>
          </a:xfrm>
          <a:prstGeom prst="rect">
            <a:avLst/>
          </a:prstGeom>
        </p:spPr>
      </p:pic>
      <p:graphicFrame>
        <p:nvGraphicFramePr>
          <p:cNvPr id="14" name="Таблиця 13">
            <a:extLst>
              <a:ext uri="{FF2B5EF4-FFF2-40B4-BE49-F238E27FC236}">
                <a16:creationId xmlns:a16="http://schemas.microsoft.com/office/drawing/2014/main" id="{E57B2035-DFB9-43E6-9E48-74DD95BA7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948437"/>
              </p:ext>
            </p:extLst>
          </p:nvPr>
        </p:nvGraphicFramePr>
        <p:xfrm>
          <a:off x="303615" y="2493396"/>
          <a:ext cx="7854549" cy="548640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1718183">
                  <a:extLst>
                    <a:ext uri="{9D8B030D-6E8A-4147-A177-3AD203B41FA5}">
                      <a16:colId xmlns:a16="http://schemas.microsoft.com/office/drawing/2014/main" val="3681615220"/>
                    </a:ext>
                  </a:extLst>
                </a:gridCol>
                <a:gridCol w="6136366">
                  <a:extLst>
                    <a:ext uri="{9D8B030D-6E8A-4147-A177-3AD203B41FA5}">
                      <a16:colId xmlns:a16="http://schemas.microsoft.com/office/drawing/2014/main" val="378931206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115.107.11.1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Змивна клавіша </a:t>
                      </a:r>
                      <a:r>
                        <a:rPr lang="en-US" sz="1100" u="none" strike="noStrike">
                          <a:effectLst/>
                        </a:rPr>
                        <a:t>Geberit Delta01, </a:t>
                      </a:r>
                      <a:r>
                        <a:rPr lang="ru-RU" sz="1100" u="none" strike="noStrike">
                          <a:effectLst/>
                        </a:rPr>
                        <a:t>для подвійного змивання: Альпійський білий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048083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115.107.21.1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Змивна клавіша </a:t>
                      </a:r>
                      <a:r>
                        <a:rPr lang="en-US" sz="1100" u="none" strike="noStrike">
                          <a:effectLst/>
                        </a:rPr>
                        <a:t>Geberit Delta01, </a:t>
                      </a:r>
                      <a:r>
                        <a:rPr lang="ru-RU" sz="1100" u="none" strike="noStrike">
                          <a:effectLst/>
                        </a:rPr>
                        <a:t>для подвійного змивання: Глянцевий хром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38139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115.107.46.1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Geberit</a:t>
                      </a:r>
                      <a:r>
                        <a:rPr lang="ru-RU" sz="1100" u="none" strike="noStrike" dirty="0">
                          <a:effectLst/>
                        </a:rPr>
                        <a:t> Delta01, для </a:t>
                      </a:r>
                      <a:r>
                        <a:rPr lang="ru-RU" sz="1100" u="none" strike="noStrike" dirty="0" err="1">
                          <a:effectLst/>
                        </a:rPr>
                        <a:t>подвійного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змивання</a:t>
                      </a:r>
                      <a:r>
                        <a:rPr lang="ru-RU" sz="1100" u="none" strike="noStrike" dirty="0">
                          <a:effectLst/>
                        </a:rPr>
                        <a:t>: </a:t>
                      </a:r>
                      <a:r>
                        <a:rPr lang="ru-RU" sz="1100" u="none" strike="noStrike" dirty="0" err="1">
                          <a:effectLst/>
                        </a:rPr>
                        <a:t>Матовий</a:t>
                      </a:r>
                      <a:r>
                        <a:rPr lang="ru-RU" sz="1100" u="none" strike="noStrike" dirty="0">
                          <a:effectLst/>
                        </a:rPr>
                        <a:t> хром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39076961"/>
                  </a:ext>
                </a:extLst>
              </a:tr>
            </a:tbl>
          </a:graphicData>
        </a:graphic>
      </p:graphicFrame>
      <p:graphicFrame>
        <p:nvGraphicFramePr>
          <p:cNvPr id="15" name="Таблиця 14">
            <a:extLst>
              <a:ext uri="{FF2B5EF4-FFF2-40B4-BE49-F238E27FC236}">
                <a16:creationId xmlns:a16="http://schemas.microsoft.com/office/drawing/2014/main" id="{CA723541-5D01-47A7-8A8A-37AB6277C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618770"/>
              </p:ext>
            </p:extLst>
          </p:nvPr>
        </p:nvGraphicFramePr>
        <p:xfrm>
          <a:off x="303615" y="3429774"/>
          <a:ext cx="7854549" cy="548640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1718182">
                  <a:extLst>
                    <a:ext uri="{9D8B030D-6E8A-4147-A177-3AD203B41FA5}">
                      <a16:colId xmlns:a16="http://schemas.microsoft.com/office/drawing/2014/main" val="2803107757"/>
                    </a:ext>
                  </a:extLst>
                </a:gridCol>
                <a:gridCol w="6136367">
                  <a:extLst>
                    <a:ext uri="{9D8B030D-6E8A-4147-A177-3AD203B41FA5}">
                      <a16:colId xmlns:a16="http://schemas.microsoft.com/office/drawing/2014/main" val="164040587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115.127.11.1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Змивна клавіша </a:t>
                      </a:r>
                      <a:r>
                        <a:rPr lang="en-US" sz="1100" u="none" strike="noStrike">
                          <a:effectLst/>
                        </a:rPr>
                        <a:t>Geberit Delta20, </a:t>
                      </a:r>
                      <a:r>
                        <a:rPr lang="ru-RU" sz="1100" u="none" strike="noStrike">
                          <a:effectLst/>
                        </a:rPr>
                        <a:t>для подвійного змивання: Альпійський білий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581020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115.127.21.1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Змивна клавіша </a:t>
                      </a:r>
                      <a:r>
                        <a:rPr lang="en-US" sz="1100" u="none" strike="noStrike">
                          <a:effectLst/>
                        </a:rPr>
                        <a:t>Geberit Delta20, </a:t>
                      </a:r>
                      <a:r>
                        <a:rPr lang="ru-RU" sz="1100" u="none" strike="noStrike">
                          <a:effectLst/>
                        </a:rPr>
                        <a:t>для подвійного змивання: Глянцевий хром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38097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115.127.46.1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Geberit</a:t>
                      </a:r>
                      <a:r>
                        <a:rPr lang="ru-RU" sz="1100" u="none" strike="noStrike" dirty="0">
                          <a:effectLst/>
                        </a:rPr>
                        <a:t> Delta20, для </a:t>
                      </a:r>
                      <a:r>
                        <a:rPr lang="ru-RU" sz="1100" u="none" strike="noStrike" dirty="0" err="1">
                          <a:effectLst/>
                        </a:rPr>
                        <a:t>подвійного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змивання</a:t>
                      </a:r>
                      <a:r>
                        <a:rPr lang="ru-RU" sz="1100" u="none" strike="noStrike" dirty="0">
                          <a:effectLst/>
                        </a:rPr>
                        <a:t>: </a:t>
                      </a:r>
                      <a:r>
                        <a:rPr lang="ru-RU" sz="1100" u="none" strike="noStrike" dirty="0" err="1">
                          <a:effectLst/>
                        </a:rPr>
                        <a:t>Матовий</a:t>
                      </a:r>
                      <a:r>
                        <a:rPr lang="ru-RU" sz="1100" u="none" strike="noStrike" dirty="0">
                          <a:effectLst/>
                        </a:rPr>
                        <a:t> хром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59411088"/>
                  </a:ext>
                </a:extLst>
              </a:tr>
            </a:tbl>
          </a:graphicData>
        </a:graphic>
      </p:graphicFrame>
      <p:graphicFrame>
        <p:nvGraphicFramePr>
          <p:cNvPr id="16" name="Таблиця 15">
            <a:extLst>
              <a:ext uri="{FF2B5EF4-FFF2-40B4-BE49-F238E27FC236}">
                <a16:creationId xmlns:a16="http://schemas.microsoft.com/office/drawing/2014/main" id="{E988C369-CDAA-4E87-94E0-7720D40A0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158745"/>
              </p:ext>
            </p:extLst>
          </p:nvPr>
        </p:nvGraphicFramePr>
        <p:xfrm>
          <a:off x="303615" y="4379507"/>
          <a:ext cx="7854548" cy="548640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1718182">
                  <a:extLst>
                    <a:ext uri="{9D8B030D-6E8A-4147-A177-3AD203B41FA5}">
                      <a16:colId xmlns:a16="http://schemas.microsoft.com/office/drawing/2014/main" val="629972424"/>
                    </a:ext>
                  </a:extLst>
                </a:gridCol>
                <a:gridCol w="6136366">
                  <a:extLst>
                    <a:ext uri="{9D8B030D-6E8A-4147-A177-3AD203B41FA5}">
                      <a16:colId xmlns:a16="http://schemas.microsoft.com/office/drawing/2014/main" val="341991710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115.137.11.1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Geberit</a:t>
                      </a:r>
                      <a:r>
                        <a:rPr lang="en-US" sz="1100" u="none" strike="noStrike" dirty="0">
                          <a:effectLst/>
                        </a:rPr>
                        <a:t> Delta30, </a:t>
                      </a:r>
                      <a:r>
                        <a:rPr lang="ru-RU" sz="1100" u="none" strike="noStrike" dirty="0">
                          <a:effectLst/>
                        </a:rPr>
                        <a:t>для </a:t>
                      </a:r>
                      <a:r>
                        <a:rPr lang="ru-RU" sz="1100" u="none" strike="noStrike" dirty="0" err="1">
                          <a:effectLst/>
                        </a:rPr>
                        <a:t>подвійного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змивання</a:t>
                      </a:r>
                      <a:r>
                        <a:rPr lang="ru-RU" sz="1100" u="none" strike="noStrike" dirty="0">
                          <a:effectLst/>
                        </a:rPr>
                        <a:t>: </a:t>
                      </a:r>
                      <a:r>
                        <a:rPr lang="ru-RU" sz="1100" u="none" strike="noStrike" dirty="0" err="1">
                          <a:effectLst/>
                        </a:rPr>
                        <a:t>Альпійський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білий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223912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115.137.21.1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Змивна клавіша </a:t>
                      </a:r>
                      <a:r>
                        <a:rPr lang="en-US" sz="1100" u="none" strike="noStrike">
                          <a:effectLst/>
                        </a:rPr>
                        <a:t>Geberit Delta30, </a:t>
                      </a:r>
                      <a:r>
                        <a:rPr lang="ru-RU" sz="1100" u="none" strike="noStrike">
                          <a:effectLst/>
                        </a:rPr>
                        <a:t>для подвійного змивання: Глянцевий хром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43286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115.137.46.1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Geberit</a:t>
                      </a:r>
                      <a:r>
                        <a:rPr lang="ru-RU" sz="1100" u="none" strike="noStrike" dirty="0">
                          <a:effectLst/>
                        </a:rPr>
                        <a:t> Delta30, для </a:t>
                      </a:r>
                      <a:r>
                        <a:rPr lang="ru-RU" sz="1100" u="none" strike="noStrike" dirty="0" err="1">
                          <a:effectLst/>
                        </a:rPr>
                        <a:t>подвійного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змивання</a:t>
                      </a:r>
                      <a:r>
                        <a:rPr lang="ru-RU" sz="1100" u="none" strike="noStrike" dirty="0">
                          <a:effectLst/>
                        </a:rPr>
                        <a:t>: </a:t>
                      </a:r>
                      <a:r>
                        <a:rPr lang="ru-RU" sz="1100" u="none" strike="noStrike" dirty="0" err="1">
                          <a:effectLst/>
                        </a:rPr>
                        <a:t>Матовий</a:t>
                      </a:r>
                      <a:r>
                        <a:rPr lang="ru-RU" sz="1100" u="none" strike="noStrike" dirty="0">
                          <a:effectLst/>
                        </a:rPr>
                        <a:t> хром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1196483"/>
                  </a:ext>
                </a:extLst>
              </a:tr>
            </a:tbl>
          </a:graphicData>
        </a:graphic>
      </p:graphicFrame>
      <p:graphicFrame>
        <p:nvGraphicFramePr>
          <p:cNvPr id="17" name="Таблиця 16">
            <a:extLst>
              <a:ext uri="{FF2B5EF4-FFF2-40B4-BE49-F238E27FC236}">
                <a16:creationId xmlns:a16="http://schemas.microsoft.com/office/drawing/2014/main" id="{3D6067EA-02B1-422E-AF80-5A5CE1018E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402152"/>
              </p:ext>
            </p:extLst>
          </p:nvPr>
        </p:nvGraphicFramePr>
        <p:xfrm>
          <a:off x="309372" y="5212281"/>
          <a:ext cx="7848792" cy="731520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1716924">
                  <a:extLst>
                    <a:ext uri="{9D8B030D-6E8A-4147-A177-3AD203B41FA5}">
                      <a16:colId xmlns:a16="http://schemas.microsoft.com/office/drawing/2014/main" val="332697505"/>
                    </a:ext>
                  </a:extLst>
                </a:gridCol>
                <a:gridCol w="6131868">
                  <a:extLst>
                    <a:ext uri="{9D8B030D-6E8A-4147-A177-3AD203B41FA5}">
                      <a16:colId xmlns:a16="http://schemas.microsoft.com/office/drawing/2014/main" val="311063888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115.119.11.1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Geberit</a:t>
                      </a:r>
                      <a:r>
                        <a:rPr lang="en-US" sz="1100" u="none" strike="noStrike" dirty="0">
                          <a:effectLst/>
                        </a:rPr>
                        <a:t> Delta50, </a:t>
                      </a:r>
                      <a:r>
                        <a:rPr lang="ru-RU" sz="1100" u="none" strike="noStrike" dirty="0">
                          <a:effectLst/>
                        </a:rPr>
                        <a:t>для </a:t>
                      </a:r>
                      <a:r>
                        <a:rPr lang="ru-RU" sz="1100" u="none" strike="noStrike" dirty="0" err="1">
                          <a:effectLst/>
                        </a:rPr>
                        <a:t>подвійного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змивання</a:t>
                      </a:r>
                      <a:r>
                        <a:rPr lang="ru-RU" sz="1100" u="none" strike="noStrike" dirty="0">
                          <a:effectLst/>
                        </a:rPr>
                        <a:t>: </a:t>
                      </a:r>
                      <a:r>
                        <a:rPr lang="ru-RU" sz="1100" u="none" strike="noStrike" dirty="0" err="1">
                          <a:effectLst/>
                        </a:rPr>
                        <a:t>Альпійський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білий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297120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115.119.21.1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Змивна клавіша </a:t>
                      </a:r>
                      <a:r>
                        <a:rPr lang="en-US" sz="1100" u="none" strike="noStrike">
                          <a:effectLst/>
                        </a:rPr>
                        <a:t>Geberit Delta50, </a:t>
                      </a:r>
                      <a:r>
                        <a:rPr lang="ru-RU" sz="1100" u="none" strike="noStrike">
                          <a:effectLst/>
                        </a:rPr>
                        <a:t>для подвійного змивання: Глянцевий хром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2991884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115.119.46.1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Змивна клавіша Geberit Delta50, для подвійного змивання: Матовий хром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577866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115.119.DW.1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Geberit</a:t>
                      </a:r>
                      <a:r>
                        <a:rPr lang="en-US" sz="1100" u="none" strike="noStrike" dirty="0">
                          <a:effectLst/>
                        </a:rPr>
                        <a:t> Delta50, </a:t>
                      </a:r>
                      <a:r>
                        <a:rPr lang="ru-RU" sz="1100" u="none" strike="noStrike" dirty="0">
                          <a:effectLst/>
                        </a:rPr>
                        <a:t>для </a:t>
                      </a:r>
                      <a:r>
                        <a:rPr lang="ru-RU" sz="1100" u="none" strike="noStrike" dirty="0" err="1">
                          <a:effectLst/>
                        </a:rPr>
                        <a:t>подвійного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змивання</a:t>
                      </a:r>
                      <a:r>
                        <a:rPr lang="ru-RU" sz="1100" u="none" strike="noStrike" dirty="0">
                          <a:effectLst/>
                        </a:rPr>
                        <a:t>: </a:t>
                      </a:r>
                      <a:r>
                        <a:rPr lang="ru-RU" sz="1100" u="none" strike="noStrike" dirty="0" err="1">
                          <a:effectLst/>
                        </a:rPr>
                        <a:t>Чорний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>
                          <a:effectLst/>
                        </a:rPr>
                        <a:t>RAL 9005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36188606"/>
                  </a:ext>
                </a:extLst>
              </a:tr>
            </a:tbl>
          </a:graphicData>
        </a:graphic>
      </p:graphicFrame>
      <p:graphicFrame>
        <p:nvGraphicFramePr>
          <p:cNvPr id="5" name="Таблиця 4">
            <a:extLst>
              <a:ext uri="{FF2B5EF4-FFF2-40B4-BE49-F238E27FC236}">
                <a16:creationId xmlns:a16="http://schemas.microsoft.com/office/drawing/2014/main" id="{2202C584-1551-49BC-B26B-F3A972839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269774"/>
              </p:ext>
            </p:extLst>
          </p:nvPr>
        </p:nvGraphicFramePr>
        <p:xfrm>
          <a:off x="303615" y="1522422"/>
          <a:ext cx="7854548" cy="548640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1615801">
                  <a:extLst>
                    <a:ext uri="{9D8B030D-6E8A-4147-A177-3AD203B41FA5}">
                      <a16:colId xmlns:a16="http://schemas.microsoft.com/office/drawing/2014/main" val="858458352"/>
                    </a:ext>
                  </a:extLst>
                </a:gridCol>
                <a:gridCol w="6238747">
                  <a:extLst>
                    <a:ext uri="{9D8B030D-6E8A-4147-A177-3AD203B41FA5}">
                      <a16:colId xmlns:a16="http://schemas.microsoft.com/office/drawing/2014/main" val="407111112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115.109.11.1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Geberit</a:t>
                      </a:r>
                      <a:r>
                        <a:rPr lang="en-US" sz="1100" u="none" strike="noStrike" dirty="0">
                          <a:effectLst/>
                        </a:rPr>
                        <a:t> Delta15, </a:t>
                      </a:r>
                      <a:r>
                        <a:rPr lang="ru-RU" sz="1100" u="none" strike="noStrike" dirty="0">
                          <a:effectLst/>
                        </a:rPr>
                        <a:t>для </a:t>
                      </a:r>
                      <a:r>
                        <a:rPr lang="ru-RU" sz="1100" u="none" strike="noStrike" dirty="0" err="1">
                          <a:effectLst/>
                        </a:rPr>
                        <a:t>змиву</a:t>
                      </a:r>
                      <a:r>
                        <a:rPr lang="ru-RU" sz="1100" u="none" strike="noStrike" dirty="0">
                          <a:effectLst/>
                        </a:rPr>
                        <a:t>/стопу: </a:t>
                      </a:r>
                      <a:r>
                        <a:rPr lang="ru-RU" sz="1100" u="none" strike="noStrike" dirty="0" err="1">
                          <a:effectLst/>
                        </a:rPr>
                        <a:t>Альпійський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білий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981149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115.109.21.1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Geberit</a:t>
                      </a:r>
                      <a:r>
                        <a:rPr lang="en-US" sz="1100" u="none" strike="noStrike" dirty="0">
                          <a:effectLst/>
                        </a:rPr>
                        <a:t> Delta15, </a:t>
                      </a:r>
                      <a:r>
                        <a:rPr lang="ru-RU" sz="1100" u="none" strike="noStrike" dirty="0">
                          <a:effectLst/>
                        </a:rPr>
                        <a:t>для </a:t>
                      </a:r>
                      <a:r>
                        <a:rPr lang="ru-RU" sz="1100" u="none" strike="noStrike" dirty="0" err="1">
                          <a:effectLst/>
                        </a:rPr>
                        <a:t>змиву</a:t>
                      </a:r>
                      <a:r>
                        <a:rPr lang="ru-RU" sz="1100" u="none" strike="noStrike" dirty="0">
                          <a:effectLst/>
                        </a:rPr>
                        <a:t>/стопу: </a:t>
                      </a:r>
                      <a:r>
                        <a:rPr lang="ru-RU" sz="1100" u="none" strike="noStrike" dirty="0" err="1">
                          <a:effectLst/>
                        </a:rPr>
                        <a:t>Глянцевий</a:t>
                      </a:r>
                      <a:r>
                        <a:rPr lang="ru-RU" sz="1100" u="none" strike="noStrike" dirty="0">
                          <a:effectLst/>
                        </a:rPr>
                        <a:t> хром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698956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115.109.46.1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Змивна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</a:rPr>
                        <a:t>клавіша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Geberit</a:t>
                      </a:r>
                      <a:r>
                        <a:rPr lang="en-US" sz="1100" u="none" strike="noStrike" dirty="0">
                          <a:effectLst/>
                        </a:rPr>
                        <a:t> Delta15, </a:t>
                      </a:r>
                      <a:r>
                        <a:rPr lang="ru-RU" sz="1100" u="none" strike="noStrike" dirty="0">
                          <a:effectLst/>
                        </a:rPr>
                        <a:t>для </a:t>
                      </a:r>
                      <a:r>
                        <a:rPr lang="ru-RU" sz="1100" u="none" strike="noStrike" dirty="0" err="1">
                          <a:effectLst/>
                        </a:rPr>
                        <a:t>змиву</a:t>
                      </a:r>
                      <a:r>
                        <a:rPr lang="ru-RU" sz="1100" u="none" strike="noStrike" dirty="0">
                          <a:effectLst/>
                        </a:rPr>
                        <a:t>/стопу: </a:t>
                      </a:r>
                      <a:r>
                        <a:rPr lang="ru-RU" sz="1100" u="none" strike="noStrike" dirty="0" err="1">
                          <a:effectLst/>
                        </a:rPr>
                        <a:t>Матовий</a:t>
                      </a:r>
                      <a:r>
                        <a:rPr lang="ru-RU" sz="1100" u="none" strike="noStrike" dirty="0">
                          <a:effectLst/>
                        </a:rPr>
                        <a:t> хром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7599699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BE1551-E528-48A9-9514-FE6F42366C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0784" y="7145"/>
            <a:ext cx="1334773" cy="1334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A129C9E-503A-4D44-BED3-A9897EB9124A}"/>
              </a:ext>
            </a:extLst>
          </p:cNvPr>
          <p:cNvSpPr txBox="1"/>
          <p:nvPr/>
        </p:nvSpPr>
        <p:spPr>
          <a:xfrm>
            <a:off x="303615" y="897580"/>
            <a:ext cx="7848792" cy="26161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sz="1100" dirty="0"/>
              <a:t>115.108.00.1</a:t>
            </a:r>
            <a:r>
              <a:rPr lang="en-US" sz="1100" dirty="0"/>
              <a:t>                 </a:t>
            </a:r>
            <a:r>
              <a:rPr lang="ru-RU" sz="1100" dirty="0"/>
              <a:t> </a:t>
            </a:r>
            <a:r>
              <a:rPr lang="ru-RU" sz="1100" dirty="0" err="1"/>
              <a:t>Змивна</a:t>
            </a:r>
            <a:r>
              <a:rPr lang="ru-RU" sz="1100" dirty="0"/>
              <a:t> </a:t>
            </a:r>
            <a:r>
              <a:rPr lang="ru-RU" sz="1100" dirty="0" err="1"/>
              <a:t>клавіша</a:t>
            </a:r>
            <a:r>
              <a:rPr lang="ru-RU" sz="1100" dirty="0"/>
              <a:t> </a:t>
            </a:r>
            <a:r>
              <a:rPr lang="en-US" sz="1100" dirty="0" err="1"/>
              <a:t>Geberit</a:t>
            </a:r>
            <a:r>
              <a:rPr lang="en-US" sz="1100" dirty="0"/>
              <a:t> Delta10, </a:t>
            </a:r>
            <a:r>
              <a:rPr lang="ru-RU" sz="1100" dirty="0"/>
              <a:t>для </a:t>
            </a:r>
            <a:r>
              <a:rPr lang="ru-RU" sz="1100" dirty="0" err="1"/>
              <a:t>змиву</a:t>
            </a:r>
            <a:r>
              <a:rPr lang="ru-RU" sz="1100" dirty="0"/>
              <a:t>/стопу, з </a:t>
            </a:r>
            <a:r>
              <a:rPr lang="ru-RU" sz="1100" dirty="0" err="1"/>
              <a:t>кріпленням</a:t>
            </a:r>
            <a:r>
              <a:rPr lang="ru-RU" sz="1100" dirty="0"/>
              <a:t> на </a:t>
            </a:r>
            <a:r>
              <a:rPr lang="ru-RU" sz="1100" dirty="0" err="1"/>
              <a:t>гвинтах</a:t>
            </a:r>
            <a:r>
              <a:rPr lang="ru-RU" sz="1100" dirty="0"/>
              <a:t> 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48F27F-4B81-4EE5-8C76-E2E9FB952FEF}"/>
              </a:ext>
            </a:extLst>
          </p:cNvPr>
          <p:cNvSpPr txBox="1"/>
          <p:nvPr/>
        </p:nvSpPr>
        <p:spPr>
          <a:xfrm>
            <a:off x="10531165" y="2516519"/>
            <a:ext cx="16575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76EB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Новий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76EB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дизайн</a:t>
            </a:r>
            <a:endParaRPr lang="en-US" sz="1600" dirty="0">
              <a:solidFill>
                <a:srgbClr val="376EB4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7E32B4-5AC4-4987-8118-4D99C5F7E934}"/>
              </a:ext>
            </a:extLst>
          </p:cNvPr>
          <p:cNvSpPr txBox="1"/>
          <p:nvPr/>
        </p:nvSpPr>
        <p:spPr>
          <a:xfrm>
            <a:off x="10531164" y="3464999"/>
            <a:ext cx="16575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76EB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Новий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76EB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дизайн</a:t>
            </a:r>
            <a:endParaRPr lang="en-US" sz="1600" dirty="0">
              <a:solidFill>
                <a:srgbClr val="376EB4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6CB2AC-C497-4E2F-8B7E-1C8E3A2625AD}"/>
              </a:ext>
            </a:extLst>
          </p:cNvPr>
          <p:cNvSpPr txBox="1"/>
          <p:nvPr/>
        </p:nvSpPr>
        <p:spPr>
          <a:xfrm>
            <a:off x="10547111" y="4413479"/>
            <a:ext cx="16575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76EB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Новий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76EB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дизайн</a:t>
            </a:r>
            <a:endParaRPr lang="en-US" sz="1600" dirty="0">
              <a:solidFill>
                <a:srgbClr val="376E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0624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19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MXubrq7T2eHKF96xSIh.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ISndvIRTU2pfBJFTGYKq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BpG20hQq6gXn_ADAGpK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t4_go4oQJaX_CqCuO.Aw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w_Dw4eQHqbIkgV1Dtz.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AiDUJWQxeok_J7R3GAd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CHB_HDQR_.jzDxyeCWvK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IsFnBvnQeGNCi6wEGK8D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0XXSds3SbqiWtdhCF2pU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_B.DkgTluDA21LAXhy0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SHpRAJQZWgt2.2qZbh2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O2zdjMjRhS8edtuPg9E0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48dPVRNTn.yziS3LpFKW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5wSqwA2T1CaEgZYO9McL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_4J.4WsSPuxQMuk4lNca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9A0a1w3Qaq34dImacoJM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GrsOf91S0iGXJGgmYeVH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VG7TZFCTx6lphlRk5MVB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VjJaAIxRsmKC27ZG72X4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Io5MwIcT_O3dtMqWPOHJ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Ao9AukTB2J_uOFmjFhm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ddAO9RxQxeS8nGGaWxbF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CleeLQkRR.2a7MfgQYde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aster_geberit_16to9_EN">
  <a:themeElements>
    <a:clrScheme name="Colour_geberit">
      <a:dk1>
        <a:srgbClr val="575757"/>
      </a:dk1>
      <a:lt1>
        <a:sysClr val="window" lastClr="FFFFFF"/>
      </a:lt1>
      <a:dk2>
        <a:srgbClr val="FF9B3C"/>
      </a:dk2>
      <a:lt2>
        <a:srgbClr val="004673"/>
      </a:lt2>
      <a:accent1>
        <a:srgbClr val="376EB4"/>
      </a:accent1>
      <a:accent2>
        <a:srgbClr val="F0F0F0"/>
      </a:accent2>
      <a:accent3>
        <a:srgbClr val="D9D9D9"/>
      </a:accent3>
      <a:accent4>
        <a:srgbClr val="868686"/>
      </a:accent4>
      <a:accent5>
        <a:srgbClr val="575757"/>
      </a:accent5>
      <a:accent6>
        <a:srgbClr val="3D3D3D"/>
      </a:accent6>
      <a:hlink>
        <a:srgbClr val="376EB4"/>
      </a:hlink>
      <a:folHlink>
        <a:srgbClr val="376EB4"/>
      </a:folHlink>
    </a:clrScheme>
    <a:fontScheme name="Font_geber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9525">
          <a:noFill/>
        </a:ln>
      </a:spPr>
      <a:bodyPr lIns="36000" tIns="36000" rIns="36000" bIns="36000" rtlCol="0" anchor="ctr"/>
      <a:lstStyle>
        <a:defPPr algn="ctr">
          <a:defRPr sz="1600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82563" indent="-182563">
          <a:spcBef>
            <a:spcPts val="600"/>
          </a:spcBef>
          <a:buClr>
            <a:schemeClr val="tx1"/>
          </a:buClr>
          <a:buSzPct val="100000"/>
          <a:buFont typeface="Arial" panose="020B0604020202020204" pitchFamily="34" charset="0"/>
          <a:buChar char="•"/>
          <a:defRPr sz="1600" dirty="0">
            <a:latin typeface="Arial"/>
          </a:defRPr>
        </a:defPPr>
      </a:lstStyle>
    </a:txDef>
  </a:objectDefaults>
  <a:extraClrSchemeLst/>
  <a:custClrLst>
    <a:custClr name="Geberit Blue">
      <a:srgbClr val="376EB4"/>
    </a:custClr>
    <a:custClr name="Emerald Green light">
      <a:srgbClr val="4BA5A0"/>
    </a:custClr>
    <a:custClr name="Wood light">
      <a:srgbClr val="B4A078"/>
    </a:custClr>
    <a:custClr name="Rock light">
      <a:srgbClr val="878590"/>
    </a:custClr>
    <a:custClr name="Sky light">
      <a:srgbClr val="96B4D2"/>
    </a:custClr>
    <a:custClr name="Ocean light">
      <a:srgbClr val="91B2BC"/>
    </a:custClr>
    <a:custClr name="Forrest light">
      <a:srgbClr val="7A916B"/>
    </a:custClr>
    <a:custClr name="Disruptive Orange light">
      <a:srgbClr val="F6E1C1"/>
    </a:custClr>
    <a:custClr name="Sunlight light">
      <a:srgbClr val="F7EEDC"/>
    </a:custClr>
    <a:custClr name=" ">
      <a:srgbClr val="FFFFFF"/>
    </a:custClr>
    <a:custClr name="Geberit Blue light">
      <a:srgbClr val="B4CDF0"/>
    </a:custClr>
    <a:custClr name="Emerald Green regular">
      <a:srgbClr val="4BA5A0"/>
    </a:custClr>
    <a:custClr name="Wood regular">
      <a:srgbClr val="87765A"/>
    </a:custClr>
    <a:custClr name="Rock regular">
      <a:srgbClr val="646468"/>
    </a:custClr>
    <a:custClr name="Sky regular">
      <a:srgbClr val="356468"/>
    </a:custClr>
    <a:custClr name="Ocean regular">
      <a:srgbClr val="55828C"/>
    </a:custClr>
    <a:custClr name="Forrest regular">
      <a:srgbClr val="5A6C50"/>
    </a:custClr>
    <a:custClr name="Disruptive Orange regular">
      <a:srgbClr val="EEC88E"/>
    </a:custClr>
    <a:custClr name="Sunlight regular">
      <a:srgbClr val="F3E6C3"/>
    </a:custClr>
    <a:custClr name=" ">
      <a:srgbClr val="FFFFFF"/>
    </a:custClr>
    <a:custClr name="Geberit Blue regular">
      <a:srgbClr val="0A5A96"/>
    </a:custClr>
    <a:custClr name="Emerald Green dark">
      <a:srgbClr val="377B78"/>
    </a:custClr>
    <a:custClr name="Wood dark">
      <a:srgbClr val="5A503C"/>
    </a:custClr>
    <a:custClr name="Rock dark">
      <a:srgbClr val="4E4E50"/>
    </a:custClr>
    <a:custClr name="Sky dark">
      <a:srgbClr val="23465A"/>
    </a:custClr>
    <a:custClr name="Ocean dark">
      <a:srgbClr val="466973"/>
    </a:custClr>
    <a:custClr name="Forrest dark">
      <a:srgbClr val="41503A"/>
    </a:custClr>
    <a:custClr name="Disruptive Orange dark">
      <a:srgbClr val="FF9B3C"/>
    </a:custClr>
    <a:custClr name="Sunlight dark">
      <a:srgbClr val="EEDAA0"/>
    </a:custClr>
    <a:custClr name=" ">
      <a:srgbClr val="FFFFFF"/>
    </a:custClr>
    <a:custClr name="Geberit Blue dark">
      <a:srgbClr val="004673"/>
    </a:custClr>
  </a:custClrLst>
  <a:extLst>
    <a:ext uri="{05A4C25C-085E-4340-85A3-A5531E510DB2}">
      <thm15:themeFamily xmlns:thm15="http://schemas.microsoft.com/office/thememl/2012/main" name="master_geberit_13_07_2017.potx" id="{4626D98C-D9FC-4970-B914-2ACBCA4D6C11}" vid="{A310A29A-5745-4413-8762-D1337598FCD4}"/>
    </a:ext>
  </a:extLst>
</a:theme>
</file>

<file path=ppt/theme/theme2.xml><?xml version="1.0" encoding="utf-8"?>
<a:theme xmlns:a="http://schemas.openxmlformats.org/drawingml/2006/main" name="Larissa">
  <a:themeElements>
    <a:clrScheme name="Colour_geberit">
      <a:dk1>
        <a:srgbClr val="575757"/>
      </a:dk1>
      <a:lt1>
        <a:sysClr val="window" lastClr="FFFFFF"/>
      </a:lt1>
      <a:dk2>
        <a:srgbClr val="004673"/>
      </a:dk2>
      <a:lt2>
        <a:srgbClr val="376EB4"/>
      </a:lt2>
      <a:accent1>
        <a:srgbClr val="FF9B3C"/>
      </a:accent1>
      <a:accent2>
        <a:srgbClr val="3D3D3D"/>
      </a:accent2>
      <a:accent3>
        <a:srgbClr val="575757"/>
      </a:accent3>
      <a:accent4>
        <a:srgbClr val="868686"/>
      </a:accent4>
      <a:accent5>
        <a:srgbClr val="D9D9D9"/>
      </a:accent5>
      <a:accent6>
        <a:srgbClr val="F0F0F0"/>
      </a:accent6>
      <a:hlink>
        <a:srgbClr val="376EB4"/>
      </a:hlink>
      <a:folHlink>
        <a:srgbClr val="376EB4"/>
      </a:folHlink>
    </a:clrScheme>
    <a:fontScheme name="Font_geber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Colour_geberit">
      <a:dk1>
        <a:srgbClr val="575757"/>
      </a:dk1>
      <a:lt1>
        <a:sysClr val="window" lastClr="FFFFFF"/>
      </a:lt1>
      <a:dk2>
        <a:srgbClr val="004673"/>
      </a:dk2>
      <a:lt2>
        <a:srgbClr val="376EB4"/>
      </a:lt2>
      <a:accent1>
        <a:srgbClr val="FF9B3C"/>
      </a:accent1>
      <a:accent2>
        <a:srgbClr val="3D3D3D"/>
      </a:accent2>
      <a:accent3>
        <a:srgbClr val="575757"/>
      </a:accent3>
      <a:accent4>
        <a:srgbClr val="868686"/>
      </a:accent4>
      <a:accent5>
        <a:srgbClr val="D9D9D9"/>
      </a:accent5>
      <a:accent6>
        <a:srgbClr val="F0F0F0"/>
      </a:accent6>
      <a:hlink>
        <a:srgbClr val="376EB4"/>
      </a:hlink>
      <a:folHlink>
        <a:srgbClr val="376EB4"/>
      </a:folHlink>
    </a:clrScheme>
    <a:fontScheme name="Font_geber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8fd6eaa-cb28-49c9-b925-d61935fc2562">
      <UserInfo>
        <DisplayName>Michael Schüpbach</DisplayName>
        <AccountId>1097</AccountId>
        <AccountType/>
      </UserInfo>
      <UserInfo>
        <DisplayName>Sandro à Porta</DisplayName>
        <AccountId>629</AccountId>
        <AccountType/>
      </UserInfo>
      <UserInfo>
        <DisplayName>Arnd Gildemeister</DisplayName>
        <AccountId>754</AccountId>
        <AccountType/>
      </UserInfo>
      <UserInfo>
        <DisplayName>Lamya Kabbesch</DisplayName>
        <AccountId>56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BF002000DD5948AA0F3D53274CDFFE" ma:contentTypeVersion="10" ma:contentTypeDescription="Create a new document." ma:contentTypeScope="" ma:versionID="1994bbd605d8366a6973ff6dbde1c780">
  <xsd:schema xmlns:xsd="http://www.w3.org/2001/XMLSchema" xmlns:xs="http://www.w3.org/2001/XMLSchema" xmlns:p="http://schemas.microsoft.com/office/2006/metadata/properties" xmlns:ns2="f517df48-0afa-4870-8ea3-ccea4834fa92" xmlns:ns3="68fd6eaa-cb28-49c9-b925-d61935fc2562" targetNamespace="http://schemas.microsoft.com/office/2006/metadata/properties" ma:root="true" ma:fieldsID="1fa7b5f550a5b5ca326760656ae08b2f" ns2:_="" ns3:_="">
    <xsd:import namespace="f517df48-0afa-4870-8ea3-ccea4834fa92"/>
    <xsd:import namespace="68fd6eaa-cb28-49c9-b925-d61935fc25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7df48-0afa-4870-8ea3-ccea4834fa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fd6eaa-cb28-49c9-b925-d61935fc256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815049-ADA9-4146-90DC-14BB99F1C5B9}">
  <ds:schemaRefs>
    <ds:schemaRef ds:uri="68fd6eaa-cb28-49c9-b925-d61935fc2562"/>
    <ds:schemaRef ds:uri="f517df48-0afa-4870-8ea3-ccea4834fa9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39438AD-6675-4C92-979B-D2773D5C3B93}">
  <ds:schemaRefs>
    <ds:schemaRef ds:uri="68fd6eaa-cb28-49c9-b925-d61935fc2562"/>
    <ds:schemaRef ds:uri="f517df48-0afa-4870-8ea3-ccea4834fa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EDC18E3-53C9-4AC0-9C18-46D3EB2592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 Geberit_16zu9_EN</Template>
  <TotalTime>657</TotalTime>
  <Words>307</Words>
  <Application>Microsoft Office PowerPoint</Application>
  <PresentationFormat>Довільний</PresentationFormat>
  <Paragraphs>62</Paragraphs>
  <Slides>3</Slides>
  <Notes>2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8" baseType="lpstr">
      <vt:lpstr>Arial</vt:lpstr>
      <vt:lpstr>Calibri</vt:lpstr>
      <vt:lpstr>Symbol</vt:lpstr>
      <vt:lpstr>master_geberit_16to9_EN</vt:lpstr>
      <vt:lpstr>think-cell Folie</vt:lpstr>
      <vt:lpstr>Змивні клавіші Delta </vt:lpstr>
      <vt:lpstr>Змивні клавіші Geberit Delta : Новий дизайн</vt:lpstr>
      <vt:lpstr>Змивні клавіші Geberit Delta</vt:lpstr>
    </vt:vector>
  </TitlesOfParts>
  <Company>i-pointing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Geberit product news 2019</dc:title>
  <dc:creator>Benita Mühlheim</dc:creator>
  <cp:lastModifiedBy>Igor Tatarkin</cp:lastModifiedBy>
  <cp:revision>5</cp:revision>
  <cp:lastPrinted>2019-08-19T11:17:07Z</cp:lastPrinted>
  <dcterms:created xsi:type="dcterms:W3CDTF">2018-10-03T14:56:01Z</dcterms:created>
  <dcterms:modified xsi:type="dcterms:W3CDTF">2022-03-30T14:53:50Z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A1239264-6C1B-4AC7-9DA3-65F3EBBC200F</vt:lpwstr>
  </property>
  <property fmtid="{D5CDD505-2E9C-101B-9397-08002B2CF9AE}" pid="3" name="ArticulatePath">
    <vt:lpwstr>master_geberit</vt:lpwstr>
  </property>
  <property fmtid="{D5CDD505-2E9C-101B-9397-08002B2CF9AE}" pid="4" name="ContentTypeId">
    <vt:lpwstr>0x010100D3BF002000DD5948AA0F3D53274CDFFE</vt:lpwstr>
  </property>
  <property fmtid="{D5CDD505-2E9C-101B-9397-08002B2CF9AE}" pid="5" name="MSIP_Label_583d9081-ff0c-403e-9495-6ce7896734ce_Enabled">
    <vt:lpwstr>true</vt:lpwstr>
  </property>
  <property fmtid="{D5CDD505-2E9C-101B-9397-08002B2CF9AE}" pid="6" name="MSIP_Label_583d9081-ff0c-403e-9495-6ce7896734ce_SetDate">
    <vt:lpwstr>2021-10-06T07:15:20Z</vt:lpwstr>
  </property>
  <property fmtid="{D5CDD505-2E9C-101B-9397-08002B2CF9AE}" pid="7" name="MSIP_Label_583d9081-ff0c-403e-9495-6ce7896734ce_Method">
    <vt:lpwstr>Standard</vt:lpwstr>
  </property>
  <property fmtid="{D5CDD505-2E9C-101B-9397-08002B2CF9AE}" pid="8" name="MSIP_Label_583d9081-ff0c-403e-9495-6ce7896734ce_Name">
    <vt:lpwstr>583d9081-ff0c-403e-9495-6ce7896734ce</vt:lpwstr>
  </property>
  <property fmtid="{D5CDD505-2E9C-101B-9397-08002B2CF9AE}" pid="9" name="MSIP_Label_583d9081-ff0c-403e-9495-6ce7896734ce_SiteId">
    <vt:lpwstr>49c79685-7e11-437a-bb25-eba58fc041f5</vt:lpwstr>
  </property>
  <property fmtid="{D5CDD505-2E9C-101B-9397-08002B2CF9AE}" pid="10" name="MSIP_Label_583d9081-ff0c-403e-9495-6ce7896734ce_ContentBits">
    <vt:lpwstr>0</vt:lpwstr>
  </property>
</Properties>
</file>